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3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01020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01020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01020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01020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6991" y="547528"/>
            <a:ext cx="18370116" cy="653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01020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5327" y="2747927"/>
            <a:ext cx="18633444" cy="356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01020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6986" y="547528"/>
            <a:ext cx="17546955" cy="6534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5" dirty="0"/>
              <a:t>Типовые ошибки при подаче документов на получение</a:t>
            </a:r>
            <a:r>
              <a:rPr spc="180" dirty="0"/>
              <a:t> </a:t>
            </a:r>
            <a:r>
              <a:rPr spc="5" dirty="0"/>
              <a:t>субсидии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1136" y="1556334"/>
            <a:ext cx="2235835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b="1" dirty="0">
                <a:solidFill>
                  <a:srgbClr val="F04C65"/>
                </a:solidFill>
                <a:latin typeface="Century Gothic"/>
                <a:cs typeface="Century Gothic"/>
              </a:rPr>
              <a:t>Проблема</a:t>
            </a:r>
            <a:endParaRPr sz="33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24200" y="2712869"/>
            <a:ext cx="573405" cy="1214755"/>
          </a:xfrm>
          <a:custGeom>
            <a:avLst/>
            <a:gdLst/>
            <a:ahLst/>
            <a:cxnLst/>
            <a:rect l="l" t="t" r="r" b="b"/>
            <a:pathLst>
              <a:path w="573404" h="1214754">
                <a:moveTo>
                  <a:pt x="157681" y="0"/>
                </a:moveTo>
                <a:lnTo>
                  <a:pt x="0" y="0"/>
                </a:lnTo>
                <a:lnTo>
                  <a:pt x="415694" y="607321"/>
                </a:lnTo>
                <a:lnTo>
                  <a:pt x="0" y="1214643"/>
                </a:lnTo>
                <a:lnTo>
                  <a:pt x="157681" y="1214643"/>
                </a:lnTo>
                <a:lnTo>
                  <a:pt x="573375" y="607321"/>
                </a:lnTo>
                <a:lnTo>
                  <a:pt x="157681" y="0"/>
                </a:lnTo>
                <a:close/>
              </a:path>
            </a:pathLst>
          </a:custGeom>
          <a:solidFill>
            <a:srgbClr val="F04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55814" y="2980006"/>
            <a:ext cx="4583430" cy="69977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5080" indent="-635">
              <a:lnSpc>
                <a:spcPts val="2430"/>
              </a:lnSpc>
              <a:spcBef>
                <a:spcPts val="550"/>
              </a:spcBef>
            </a:pPr>
            <a:r>
              <a:rPr sz="2400" spc="-10" dirty="0">
                <a:solidFill>
                  <a:srgbClr val="010202"/>
                </a:solidFill>
                <a:latin typeface="Century Gothic"/>
                <a:cs typeface="Century Gothic"/>
              </a:rPr>
              <a:t>Некомплектность документов  </a:t>
            </a:r>
            <a:r>
              <a:rPr sz="2400" spc="-5" dirty="0">
                <a:solidFill>
                  <a:srgbClr val="010202"/>
                </a:solidFill>
                <a:latin typeface="Century Gothic"/>
                <a:cs typeface="Century Gothic"/>
              </a:rPr>
              <a:t>у субъектов</a:t>
            </a:r>
            <a:r>
              <a:rPr sz="2400" spc="-80" dirty="0">
                <a:solidFill>
                  <a:srgbClr val="010202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010202"/>
                </a:solidFill>
                <a:latin typeface="Century Gothic"/>
                <a:cs typeface="Century Gothic"/>
              </a:rPr>
              <a:t>МСП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47372" y="2747927"/>
            <a:ext cx="8654415" cy="6145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5775" marR="1083945" indent="-473709">
              <a:lnSpc>
                <a:spcPct val="100699"/>
              </a:lnSpc>
              <a:spcBef>
                <a:spcPts val="95"/>
              </a:spcBef>
              <a:buClr>
                <a:srgbClr val="F04C65"/>
              </a:buClr>
              <a:buChar char="●"/>
              <a:tabLst>
                <a:tab pos="485140" algn="l"/>
                <a:tab pos="485775" algn="l"/>
              </a:tabLst>
            </a:pPr>
            <a:r>
              <a:rPr sz="2300" dirty="0">
                <a:solidFill>
                  <a:srgbClr val="010202"/>
                </a:solidFill>
                <a:latin typeface="Century Gothic"/>
                <a:cs typeface="Century Gothic"/>
              </a:rPr>
              <a:t>Отсутствует </a:t>
            </a:r>
            <a:r>
              <a:rPr sz="2300" spc="-5" dirty="0">
                <a:solidFill>
                  <a:srgbClr val="090C0F"/>
                </a:solidFill>
                <a:latin typeface="Century Gothic"/>
                <a:cs typeface="Century Gothic"/>
              </a:rPr>
              <a:t>подтверждение </a:t>
            </a:r>
            <a:r>
              <a:rPr sz="2300" spc="-10" dirty="0">
                <a:solidFill>
                  <a:srgbClr val="090C0F"/>
                </a:solidFill>
                <a:latin typeface="Century Gothic"/>
                <a:cs typeface="Century Gothic"/>
              </a:rPr>
              <a:t>выдачи </a:t>
            </a:r>
            <a:r>
              <a:rPr sz="2300" spc="-15" dirty="0">
                <a:solidFill>
                  <a:srgbClr val="090C0F"/>
                </a:solidFill>
                <a:latin typeface="Century Gothic"/>
                <a:cs typeface="Century Gothic"/>
              </a:rPr>
              <a:t>акта </a:t>
            </a:r>
            <a:r>
              <a:rPr sz="2300" spc="-10" dirty="0">
                <a:solidFill>
                  <a:srgbClr val="090C0F"/>
                </a:solidFill>
                <a:latin typeface="Century Gothic"/>
                <a:cs typeface="Century Gothic"/>
              </a:rPr>
              <a:t>сверки  расчетов налоговым</a:t>
            </a:r>
            <a:r>
              <a:rPr sz="2300" spc="-30" dirty="0">
                <a:solidFill>
                  <a:srgbClr val="090C0F"/>
                </a:solidFill>
                <a:latin typeface="Century Gothic"/>
                <a:cs typeface="Century Gothic"/>
              </a:rPr>
              <a:t> </a:t>
            </a:r>
            <a:r>
              <a:rPr sz="2300" spc="-10" dirty="0">
                <a:solidFill>
                  <a:srgbClr val="090C0F"/>
                </a:solidFill>
                <a:latin typeface="Century Gothic"/>
                <a:cs typeface="Century Gothic"/>
              </a:rPr>
              <a:t>органом</a:t>
            </a:r>
            <a:endParaRPr sz="2300">
              <a:latin typeface="Century Gothic"/>
              <a:cs typeface="Century Gothic"/>
            </a:endParaRPr>
          </a:p>
          <a:p>
            <a:pPr marL="486409" marR="1272540" indent="-474345">
              <a:lnSpc>
                <a:spcPct val="100699"/>
              </a:lnSpc>
              <a:spcBef>
                <a:spcPts val="1855"/>
              </a:spcBef>
              <a:buClr>
                <a:srgbClr val="F04C65"/>
              </a:buClr>
              <a:buChar char="●"/>
              <a:tabLst>
                <a:tab pos="485140" algn="l"/>
                <a:tab pos="485775" algn="l"/>
              </a:tabLst>
            </a:pPr>
            <a:r>
              <a:rPr sz="2300" spc="5" dirty="0">
                <a:solidFill>
                  <a:srgbClr val="090C0F"/>
                </a:solidFill>
                <a:latin typeface="Century Gothic"/>
                <a:cs typeface="Century Gothic"/>
              </a:rPr>
              <a:t>Акт совместной </a:t>
            </a:r>
            <a:r>
              <a:rPr sz="2300" dirty="0">
                <a:solidFill>
                  <a:srgbClr val="090C0F"/>
                </a:solidFill>
                <a:latin typeface="Century Gothic"/>
                <a:cs typeface="Century Gothic"/>
              </a:rPr>
              <a:t>сверки </a:t>
            </a:r>
            <a:r>
              <a:rPr sz="2300" spc="10" dirty="0">
                <a:solidFill>
                  <a:srgbClr val="090C0F"/>
                </a:solidFill>
                <a:latin typeface="Century Gothic"/>
                <a:cs typeface="Century Gothic"/>
              </a:rPr>
              <a:t>с </a:t>
            </a:r>
            <a:r>
              <a:rPr sz="2300" spc="5" dirty="0">
                <a:solidFill>
                  <a:srgbClr val="090C0F"/>
                </a:solidFill>
                <a:latin typeface="Century Gothic"/>
                <a:cs typeface="Century Gothic"/>
              </a:rPr>
              <a:t>налоговым органом  </a:t>
            </a:r>
            <a:r>
              <a:rPr sz="2300" spc="10" dirty="0">
                <a:solidFill>
                  <a:srgbClr val="090C0F"/>
                </a:solidFill>
                <a:latin typeface="Century Gothic"/>
                <a:cs typeface="Century Gothic"/>
              </a:rPr>
              <a:t>не </a:t>
            </a:r>
            <a:r>
              <a:rPr sz="2300" spc="5" dirty="0">
                <a:solidFill>
                  <a:srgbClr val="090C0F"/>
                </a:solidFill>
                <a:latin typeface="Century Gothic"/>
                <a:cs typeface="Century Gothic"/>
              </a:rPr>
              <a:t>за предшествующий </a:t>
            </a:r>
            <a:r>
              <a:rPr sz="2300" dirty="0">
                <a:solidFill>
                  <a:srgbClr val="090C0F"/>
                </a:solidFill>
                <a:latin typeface="Century Gothic"/>
                <a:cs typeface="Century Gothic"/>
              </a:rPr>
              <a:t>календарный</a:t>
            </a:r>
            <a:r>
              <a:rPr sz="2300" spc="-40" dirty="0">
                <a:solidFill>
                  <a:srgbClr val="090C0F"/>
                </a:solidFill>
                <a:latin typeface="Century Gothic"/>
                <a:cs typeface="Century Gothic"/>
              </a:rPr>
              <a:t> </a:t>
            </a:r>
            <a:r>
              <a:rPr sz="2300" spc="5" dirty="0">
                <a:solidFill>
                  <a:srgbClr val="090C0F"/>
                </a:solidFill>
                <a:latin typeface="Century Gothic"/>
                <a:cs typeface="Century Gothic"/>
              </a:rPr>
              <a:t>год</a:t>
            </a:r>
            <a:endParaRPr sz="2300">
              <a:latin typeface="Century Gothic"/>
              <a:cs typeface="Century Gothic"/>
            </a:endParaRPr>
          </a:p>
          <a:p>
            <a:pPr marL="485140" marR="5080" indent="-473075">
              <a:lnSpc>
                <a:spcPct val="100699"/>
              </a:lnSpc>
              <a:spcBef>
                <a:spcPts val="1940"/>
              </a:spcBef>
              <a:buClr>
                <a:srgbClr val="F04C65"/>
              </a:buClr>
              <a:buChar char="●"/>
              <a:tabLst>
                <a:tab pos="485140" algn="l"/>
                <a:tab pos="485775" algn="l"/>
              </a:tabLst>
            </a:pPr>
            <a:r>
              <a:rPr sz="2300" dirty="0">
                <a:solidFill>
                  <a:srgbClr val="010202"/>
                </a:solidFill>
                <a:latin typeface="Century Gothic"/>
                <a:cs typeface="Century Gothic"/>
              </a:rPr>
              <a:t>О</a:t>
            </a:r>
            <a:r>
              <a:rPr sz="2300" dirty="0">
                <a:solidFill>
                  <a:srgbClr val="090C0F"/>
                </a:solidFill>
                <a:latin typeface="Century Gothic"/>
                <a:cs typeface="Century Gothic"/>
              </a:rPr>
              <a:t>тсутствует </a:t>
            </a:r>
            <a:r>
              <a:rPr sz="2300" spc="-5" dirty="0">
                <a:solidFill>
                  <a:srgbClr val="090C0F"/>
                </a:solidFill>
                <a:latin typeface="Century Gothic"/>
                <a:cs typeface="Century Gothic"/>
              </a:rPr>
              <a:t>квитанция о </a:t>
            </a:r>
            <a:r>
              <a:rPr sz="2300" spc="-10" dirty="0">
                <a:solidFill>
                  <a:srgbClr val="090C0F"/>
                </a:solidFill>
                <a:latin typeface="Century Gothic"/>
                <a:cs typeface="Century Gothic"/>
              </a:rPr>
              <a:t>приеме </a:t>
            </a:r>
            <a:r>
              <a:rPr sz="2300" spc="-5" dirty="0">
                <a:solidFill>
                  <a:srgbClr val="090C0F"/>
                </a:solidFill>
                <a:latin typeface="Century Gothic"/>
                <a:cs typeface="Century Gothic"/>
              </a:rPr>
              <a:t>в </a:t>
            </a:r>
            <a:r>
              <a:rPr sz="2300" spc="-10" dirty="0">
                <a:solidFill>
                  <a:srgbClr val="090C0F"/>
                </a:solidFill>
                <a:latin typeface="Century Gothic"/>
                <a:cs typeface="Century Gothic"/>
              </a:rPr>
              <a:t>электронном </a:t>
            </a:r>
            <a:r>
              <a:rPr sz="2300" spc="-5" dirty="0">
                <a:solidFill>
                  <a:srgbClr val="090C0F"/>
                </a:solidFill>
                <a:latin typeface="Century Gothic"/>
                <a:cs typeface="Century Gothic"/>
              </a:rPr>
              <a:t>виде  </a:t>
            </a:r>
            <a:r>
              <a:rPr sz="2300" spc="-10" dirty="0">
                <a:solidFill>
                  <a:srgbClr val="090C0F"/>
                </a:solidFill>
                <a:latin typeface="Century Gothic"/>
                <a:cs typeface="Century Gothic"/>
              </a:rPr>
              <a:t>или извещение </a:t>
            </a:r>
            <a:r>
              <a:rPr sz="2300" spc="-5" dirty="0">
                <a:solidFill>
                  <a:srgbClr val="090C0F"/>
                </a:solidFill>
                <a:latin typeface="Century Gothic"/>
                <a:cs typeface="Century Gothic"/>
              </a:rPr>
              <a:t>о вводе в </a:t>
            </a:r>
            <a:r>
              <a:rPr sz="2300" spc="-10" dirty="0">
                <a:solidFill>
                  <a:srgbClr val="090C0F"/>
                </a:solidFill>
                <a:latin typeface="Century Gothic"/>
                <a:cs typeface="Century Gothic"/>
              </a:rPr>
              <a:t>электронном </a:t>
            </a:r>
            <a:r>
              <a:rPr sz="2300" spc="-5" dirty="0">
                <a:solidFill>
                  <a:srgbClr val="090C0F"/>
                </a:solidFill>
                <a:latin typeface="Century Gothic"/>
                <a:cs typeface="Century Gothic"/>
              </a:rPr>
              <a:t>виде к отчетным  </a:t>
            </a:r>
            <a:r>
              <a:rPr sz="2300" spc="-10" dirty="0">
                <a:solidFill>
                  <a:srgbClr val="090C0F"/>
                </a:solidFill>
                <a:latin typeface="Century Gothic"/>
                <a:cs typeface="Century Gothic"/>
              </a:rPr>
              <a:t>формам </a:t>
            </a:r>
            <a:r>
              <a:rPr sz="2300" spc="-5" dirty="0">
                <a:solidFill>
                  <a:srgbClr val="090C0F"/>
                </a:solidFill>
                <a:latin typeface="Century Gothic"/>
                <a:cs typeface="Century Gothic"/>
              </a:rPr>
              <a:t>по сотрудникам</a:t>
            </a:r>
            <a:endParaRPr sz="2300">
              <a:latin typeface="Century Gothic"/>
              <a:cs typeface="Century Gothic"/>
            </a:endParaRPr>
          </a:p>
          <a:p>
            <a:pPr marL="485140" marR="903605" indent="-473075">
              <a:lnSpc>
                <a:spcPct val="100699"/>
              </a:lnSpc>
              <a:spcBef>
                <a:spcPts val="1780"/>
              </a:spcBef>
              <a:buClr>
                <a:srgbClr val="F04C65"/>
              </a:buClr>
              <a:buChar char="●"/>
              <a:tabLst>
                <a:tab pos="485140" algn="l"/>
                <a:tab pos="485775" algn="l"/>
              </a:tabLst>
            </a:pPr>
            <a:r>
              <a:rPr sz="2300" dirty="0">
                <a:solidFill>
                  <a:srgbClr val="090C0F"/>
                </a:solidFill>
                <a:latin typeface="Century Gothic"/>
                <a:cs typeface="Century Gothic"/>
              </a:rPr>
              <a:t>Отсутствуют </a:t>
            </a:r>
            <a:r>
              <a:rPr sz="2300" spc="5" dirty="0">
                <a:solidFill>
                  <a:srgbClr val="090C0F"/>
                </a:solidFill>
                <a:latin typeface="Century Gothic"/>
                <a:cs typeface="Century Gothic"/>
              </a:rPr>
              <a:t>документы, указанные в </a:t>
            </a:r>
            <a:r>
              <a:rPr sz="2300" dirty="0">
                <a:solidFill>
                  <a:srgbClr val="090C0F"/>
                </a:solidFill>
                <a:latin typeface="Century Gothic"/>
                <a:cs typeface="Century Gothic"/>
              </a:rPr>
              <a:t>назначении  </a:t>
            </a:r>
            <a:r>
              <a:rPr sz="2300" spc="5" dirty="0">
                <a:solidFill>
                  <a:srgbClr val="090C0F"/>
                </a:solidFill>
                <a:latin typeface="Century Gothic"/>
                <a:cs typeface="Century Gothic"/>
              </a:rPr>
              <a:t>платежа</a:t>
            </a:r>
            <a:endParaRPr sz="2300">
              <a:latin typeface="Century Gothic"/>
              <a:cs typeface="Century Gothic"/>
            </a:endParaRPr>
          </a:p>
          <a:p>
            <a:pPr marL="485140" indent="-473075">
              <a:lnSpc>
                <a:spcPct val="100000"/>
              </a:lnSpc>
              <a:spcBef>
                <a:spcPts val="1889"/>
              </a:spcBef>
              <a:buClr>
                <a:srgbClr val="F04C65"/>
              </a:buClr>
              <a:buChar char="●"/>
              <a:tabLst>
                <a:tab pos="485140" algn="l"/>
                <a:tab pos="485775" algn="l"/>
              </a:tabLst>
            </a:pPr>
            <a:r>
              <a:rPr sz="2300" spc="5" dirty="0">
                <a:solidFill>
                  <a:srgbClr val="090C0F"/>
                </a:solidFill>
                <a:latin typeface="Century Gothic"/>
                <a:cs typeface="Century Gothic"/>
              </a:rPr>
              <a:t>В заявке на приобретение</a:t>
            </a:r>
            <a:r>
              <a:rPr sz="2300" spc="-20" dirty="0">
                <a:solidFill>
                  <a:srgbClr val="090C0F"/>
                </a:solidFill>
                <a:latin typeface="Century Gothic"/>
                <a:cs typeface="Century Gothic"/>
              </a:rPr>
              <a:t> </a:t>
            </a:r>
            <a:r>
              <a:rPr sz="2300" spc="10" dirty="0">
                <a:solidFill>
                  <a:srgbClr val="090C0F"/>
                </a:solidFill>
                <a:latin typeface="Century Gothic"/>
                <a:cs typeface="Century Gothic"/>
              </a:rPr>
              <a:t>оборудования</a:t>
            </a:r>
            <a:endParaRPr sz="2300">
              <a:latin typeface="Century Gothic"/>
              <a:cs typeface="Century Gothic"/>
            </a:endParaRPr>
          </a:p>
          <a:p>
            <a:pPr marL="485140" marR="1034415">
              <a:lnSpc>
                <a:spcPct val="100699"/>
              </a:lnSpc>
            </a:pPr>
            <a:r>
              <a:rPr sz="2300" spc="5" dirty="0">
                <a:solidFill>
                  <a:srgbClr val="090C0F"/>
                </a:solidFill>
                <a:latin typeface="Century Gothic"/>
                <a:cs typeface="Century Gothic"/>
              </a:rPr>
              <a:t>не представлены документы, подтверждающие  </a:t>
            </a:r>
            <a:r>
              <a:rPr sz="2300" spc="10" dirty="0">
                <a:solidFill>
                  <a:srgbClr val="090C0F"/>
                </a:solidFill>
                <a:latin typeface="Century Gothic"/>
                <a:cs typeface="Century Gothic"/>
              </a:rPr>
              <a:t>срок </a:t>
            </a:r>
            <a:r>
              <a:rPr sz="2300" spc="5" dirty="0">
                <a:solidFill>
                  <a:srgbClr val="090C0F"/>
                </a:solidFill>
                <a:latin typeface="Century Gothic"/>
                <a:cs typeface="Century Gothic"/>
              </a:rPr>
              <a:t>полезного использования</a:t>
            </a:r>
            <a:r>
              <a:rPr sz="2300" spc="-55" dirty="0">
                <a:solidFill>
                  <a:srgbClr val="090C0F"/>
                </a:solidFill>
                <a:latin typeface="Century Gothic"/>
                <a:cs typeface="Century Gothic"/>
              </a:rPr>
              <a:t> </a:t>
            </a:r>
            <a:r>
              <a:rPr sz="2300" spc="10" dirty="0">
                <a:solidFill>
                  <a:srgbClr val="090C0F"/>
                </a:solidFill>
                <a:latin typeface="Century Gothic"/>
                <a:cs typeface="Century Gothic"/>
              </a:rPr>
              <a:t>оборудования</a:t>
            </a:r>
            <a:endParaRPr sz="2300">
              <a:latin typeface="Century Gothic"/>
              <a:cs typeface="Century Gothic"/>
            </a:endParaRPr>
          </a:p>
          <a:p>
            <a:pPr marL="485140" marR="96520" indent="-473075">
              <a:lnSpc>
                <a:spcPct val="100699"/>
              </a:lnSpc>
              <a:spcBef>
                <a:spcPts val="1830"/>
              </a:spcBef>
              <a:buClr>
                <a:srgbClr val="F04C65"/>
              </a:buClr>
              <a:buChar char="●"/>
              <a:tabLst>
                <a:tab pos="485140" algn="l"/>
                <a:tab pos="485775" algn="l"/>
              </a:tabLst>
            </a:pPr>
            <a:r>
              <a:rPr sz="2300" dirty="0">
                <a:solidFill>
                  <a:srgbClr val="090C0F"/>
                </a:solidFill>
                <a:latin typeface="Century Gothic"/>
                <a:cs typeface="Century Gothic"/>
              </a:rPr>
              <a:t>Отсутствуют </a:t>
            </a:r>
            <a:r>
              <a:rPr sz="2300" spc="5" dirty="0">
                <a:solidFill>
                  <a:srgbClr val="090C0F"/>
                </a:solidFill>
                <a:latin typeface="Century Gothic"/>
                <a:cs typeface="Century Gothic"/>
              </a:rPr>
              <a:t>платежные документы, подтверждающие  оплату </a:t>
            </a:r>
            <a:r>
              <a:rPr sz="2300" dirty="0">
                <a:solidFill>
                  <a:srgbClr val="090C0F"/>
                </a:solidFill>
                <a:latin typeface="Century Gothic"/>
                <a:cs typeface="Century Gothic"/>
              </a:rPr>
              <a:t>услуг</a:t>
            </a:r>
            <a:r>
              <a:rPr sz="2300" spc="-5" dirty="0">
                <a:solidFill>
                  <a:srgbClr val="090C0F"/>
                </a:solidFill>
                <a:latin typeface="Century Gothic"/>
                <a:cs typeface="Century Gothic"/>
              </a:rPr>
              <a:t> </a:t>
            </a:r>
            <a:r>
              <a:rPr sz="2300" spc="10" dirty="0">
                <a:solidFill>
                  <a:srgbClr val="090C0F"/>
                </a:solidFill>
                <a:latin typeface="Century Gothic"/>
                <a:cs typeface="Century Gothic"/>
              </a:rPr>
              <a:t>маркетплейсов</a:t>
            </a:r>
            <a:endParaRPr sz="23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4628" y="2818490"/>
            <a:ext cx="805392" cy="920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23788" y="408463"/>
            <a:ext cx="814705" cy="981710"/>
          </a:xfrm>
          <a:custGeom>
            <a:avLst/>
            <a:gdLst/>
            <a:ahLst/>
            <a:cxnLst/>
            <a:rect l="l" t="t" r="r" b="b"/>
            <a:pathLst>
              <a:path w="814705" h="981710">
                <a:moveTo>
                  <a:pt x="151892" y="526046"/>
                </a:moveTo>
                <a:lnTo>
                  <a:pt x="150812" y="526757"/>
                </a:lnTo>
                <a:lnTo>
                  <a:pt x="150583" y="527570"/>
                </a:lnTo>
                <a:lnTo>
                  <a:pt x="151892" y="526046"/>
                </a:lnTo>
                <a:close/>
              </a:path>
              <a:path w="814705" h="981710">
                <a:moveTo>
                  <a:pt x="195300" y="431507"/>
                </a:moveTo>
                <a:lnTo>
                  <a:pt x="193128" y="431507"/>
                </a:lnTo>
                <a:lnTo>
                  <a:pt x="176568" y="454367"/>
                </a:lnTo>
                <a:lnTo>
                  <a:pt x="168541" y="474687"/>
                </a:lnTo>
                <a:lnTo>
                  <a:pt x="164858" y="492467"/>
                </a:lnTo>
                <a:lnTo>
                  <a:pt x="161315" y="508977"/>
                </a:lnTo>
                <a:lnTo>
                  <a:pt x="157708" y="517867"/>
                </a:lnTo>
                <a:lnTo>
                  <a:pt x="153454" y="524217"/>
                </a:lnTo>
                <a:lnTo>
                  <a:pt x="151892" y="526046"/>
                </a:lnTo>
                <a:lnTo>
                  <a:pt x="158546" y="521677"/>
                </a:lnTo>
                <a:lnTo>
                  <a:pt x="162255" y="515327"/>
                </a:lnTo>
                <a:lnTo>
                  <a:pt x="164719" y="510247"/>
                </a:lnTo>
                <a:lnTo>
                  <a:pt x="165658" y="502627"/>
                </a:lnTo>
                <a:lnTo>
                  <a:pt x="166573" y="496277"/>
                </a:lnTo>
                <a:lnTo>
                  <a:pt x="171145" y="474687"/>
                </a:lnTo>
                <a:lnTo>
                  <a:pt x="177457" y="458177"/>
                </a:lnTo>
                <a:lnTo>
                  <a:pt x="185508" y="444207"/>
                </a:lnTo>
                <a:lnTo>
                  <a:pt x="195300" y="431507"/>
                </a:lnTo>
                <a:close/>
              </a:path>
              <a:path w="814705" h="981710">
                <a:moveTo>
                  <a:pt x="211874" y="586079"/>
                </a:moveTo>
                <a:lnTo>
                  <a:pt x="211353" y="586447"/>
                </a:lnTo>
                <a:lnTo>
                  <a:pt x="211340" y="586638"/>
                </a:lnTo>
                <a:lnTo>
                  <a:pt x="211874" y="586079"/>
                </a:lnTo>
                <a:close/>
              </a:path>
              <a:path w="814705" h="981710">
                <a:moveTo>
                  <a:pt x="264464" y="180047"/>
                </a:moveTo>
                <a:lnTo>
                  <a:pt x="262610" y="180047"/>
                </a:lnTo>
                <a:lnTo>
                  <a:pt x="261861" y="181063"/>
                </a:lnTo>
                <a:lnTo>
                  <a:pt x="261975" y="181317"/>
                </a:lnTo>
                <a:lnTo>
                  <a:pt x="263525" y="181317"/>
                </a:lnTo>
                <a:lnTo>
                  <a:pt x="264464" y="180047"/>
                </a:lnTo>
                <a:close/>
              </a:path>
              <a:path w="814705" h="981710">
                <a:moveTo>
                  <a:pt x="312013" y="308317"/>
                </a:moveTo>
                <a:lnTo>
                  <a:pt x="311073" y="307047"/>
                </a:lnTo>
                <a:lnTo>
                  <a:pt x="310159" y="307047"/>
                </a:lnTo>
                <a:lnTo>
                  <a:pt x="309232" y="308317"/>
                </a:lnTo>
                <a:lnTo>
                  <a:pt x="307987" y="313397"/>
                </a:lnTo>
                <a:lnTo>
                  <a:pt x="312013" y="313397"/>
                </a:lnTo>
                <a:lnTo>
                  <a:pt x="312013" y="308317"/>
                </a:lnTo>
                <a:close/>
              </a:path>
              <a:path w="814705" h="981710">
                <a:moveTo>
                  <a:pt x="325285" y="314667"/>
                </a:moveTo>
                <a:lnTo>
                  <a:pt x="307682" y="314667"/>
                </a:lnTo>
                <a:lnTo>
                  <a:pt x="303987" y="314667"/>
                </a:lnTo>
                <a:lnTo>
                  <a:pt x="302729" y="317207"/>
                </a:lnTo>
                <a:lnTo>
                  <a:pt x="300570" y="318477"/>
                </a:lnTo>
                <a:lnTo>
                  <a:pt x="298729" y="315937"/>
                </a:lnTo>
                <a:lnTo>
                  <a:pt x="297484" y="317207"/>
                </a:lnTo>
                <a:lnTo>
                  <a:pt x="296875" y="318477"/>
                </a:lnTo>
                <a:lnTo>
                  <a:pt x="295643" y="319747"/>
                </a:lnTo>
                <a:lnTo>
                  <a:pt x="295021" y="318477"/>
                </a:lnTo>
                <a:lnTo>
                  <a:pt x="293789" y="318477"/>
                </a:lnTo>
                <a:lnTo>
                  <a:pt x="292862" y="321017"/>
                </a:lnTo>
                <a:lnTo>
                  <a:pt x="291922" y="322287"/>
                </a:lnTo>
                <a:lnTo>
                  <a:pt x="290385" y="319747"/>
                </a:lnTo>
                <a:lnTo>
                  <a:pt x="287909" y="322287"/>
                </a:lnTo>
                <a:lnTo>
                  <a:pt x="285762" y="323557"/>
                </a:lnTo>
                <a:lnTo>
                  <a:pt x="283286" y="326097"/>
                </a:lnTo>
                <a:lnTo>
                  <a:pt x="282067" y="322287"/>
                </a:lnTo>
                <a:lnTo>
                  <a:pt x="279908" y="326097"/>
                </a:lnTo>
                <a:lnTo>
                  <a:pt x="278041" y="327367"/>
                </a:lnTo>
                <a:lnTo>
                  <a:pt x="276809" y="327367"/>
                </a:lnTo>
                <a:lnTo>
                  <a:pt x="274637" y="324827"/>
                </a:lnTo>
                <a:lnTo>
                  <a:pt x="271259" y="329907"/>
                </a:lnTo>
                <a:lnTo>
                  <a:pt x="265684" y="332447"/>
                </a:lnTo>
                <a:lnTo>
                  <a:pt x="265684" y="333717"/>
                </a:lnTo>
                <a:lnTo>
                  <a:pt x="267855" y="333717"/>
                </a:lnTo>
                <a:lnTo>
                  <a:pt x="271564" y="332447"/>
                </a:lnTo>
                <a:lnTo>
                  <a:pt x="276517" y="332447"/>
                </a:lnTo>
                <a:lnTo>
                  <a:pt x="286067" y="329907"/>
                </a:lnTo>
                <a:lnTo>
                  <a:pt x="294297" y="327367"/>
                </a:lnTo>
                <a:lnTo>
                  <a:pt x="298411" y="326097"/>
                </a:lnTo>
                <a:lnTo>
                  <a:pt x="305219" y="324827"/>
                </a:lnTo>
                <a:lnTo>
                  <a:pt x="312623" y="322287"/>
                </a:lnTo>
                <a:lnTo>
                  <a:pt x="318477" y="319747"/>
                </a:lnTo>
                <a:lnTo>
                  <a:pt x="320179" y="318477"/>
                </a:lnTo>
                <a:lnTo>
                  <a:pt x="325285" y="314667"/>
                </a:lnTo>
                <a:close/>
              </a:path>
              <a:path w="814705" h="981710">
                <a:moveTo>
                  <a:pt x="410210" y="199110"/>
                </a:moveTo>
                <a:lnTo>
                  <a:pt x="409905" y="197256"/>
                </a:lnTo>
                <a:lnTo>
                  <a:pt x="405866" y="196253"/>
                </a:lnTo>
                <a:lnTo>
                  <a:pt x="405866" y="198805"/>
                </a:lnTo>
                <a:lnTo>
                  <a:pt x="405561" y="199732"/>
                </a:lnTo>
                <a:lnTo>
                  <a:pt x="404647" y="200367"/>
                </a:lnTo>
                <a:lnTo>
                  <a:pt x="403415" y="200660"/>
                </a:lnTo>
                <a:lnTo>
                  <a:pt x="402475" y="200660"/>
                </a:lnTo>
                <a:lnTo>
                  <a:pt x="401243" y="200367"/>
                </a:lnTo>
                <a:lnTo>
                  <a:pt x="400316" y="199428"/>
                </a:lnTo>
                <a:lnTo>
                  <a:pt x="400926" y="198805"/>
                </a:lnTo>
                <a:lnTo>
                  <a:pt x="400011" y="198183"/>
                </a:lnTo>
                <a:lnTo>
                  <a:pt x="401243" y="197256"/>
                </a:lnTo>
                <a:lnTo>
                  <a:pt x="403098" y="197256"/>
                </a:lnTo>
                <a:lnTo>
                  <a:pt x="404952" y="198183"/>
                </a:lnTo>
                <a:lnTo>
                  <a:pt x="405866" y="198805"/>
                </a:lnTo>
                <a:lnTo>
                  <a:pt x="405866" y="196253"/>
                </a:lnTo>
                <a:lnTo>
                  <a:pt x="404952" y="196024"/>
                </a:lnTo>
                <a:lnTo>
                  <a:pt x="402158" y="195414"/>
                </a:lnTo>
                <a:lnTo>
                  <a:pt x="399072" y="195414"/>
                </a:lnTo>
                <a:lnTo>
                  <a:pt x="396316" y="196024"/>
                </a:lnTo>
                <a:lnTo>
                  <a:pt x="398462" y="198805"/>
                </a:lnTo>
                <a:lnTo>
                  <a:pt x="397548" y="199428"/>
                </a:lnTo>
                <a:lnTo>
                  <a:pt x="396608" y="200964"/>
                </a:lnTo>
                <a:lnTo>
                  <a:pt x="399707" y="201904"/>
                </a:lnTo>
                <a:lnTo>
                  <a:pt x="405561" y="201904"/>
                </a:lnTo>
                <a:lnTo>
                  <a:pt x="407619" y="200660"/>
                </a:lnTo>
                <a:lnTo>
                  <a:pt x="410210" y="199110"/>
                </a:lnTo>
                <a:close/>
              </a:path>
              <a:path w="814705" h="981710">
                <a:moveTo>
                  <a:pt x="414020" y="451573"/>
                </a:moveTo>
                <a:lnTo>
                  <a:pt x="413588" y="451827"/>
                </a:lnTo>
                <a:lnTo>
                  <a:pt x="411429" y="454367"/>
                </a:lnTo>
                <a:lnTo>
                  <a:pt x="414020" y="451573"/>
                </a:lnTo>
                <a:close/>
              </a:path>
              <a:path w="814705" h="981710">
                <a:moveTo>
                  <a:pt x="438607" y="488137"/>
                </a:moveTo>
                <a:lnTo>
                  <a:pt x="437070" y="488746"/>
                </a:lnTo>
                <a:lnTo>
                  <a:pt x="437972" y="494309"/>
                </a:lnTo>
                <a:lnTo>
                  <a:pt x="438607" y="494309"/>
                </a:lnTo>
                <a:lnTo>
                  <a:pt x="438607" y="488137"/>
                </a:lnTo>
                <a:close/>
              </a:path>
              <a:path w="814705" h="981710">
                <a:moveTo>
                  <a:pt x="442925" y="487210"/>
                </a:moveTo>
                <a:lnTo>
                  <a:pt x="440143" y="487832"/>
                </a:lnTo>
                <a:lnTo>
                  <a:pt x="441388" y="493382"/>
                </a:lnTo>
                <a:lnTo>
                  <a:pt x="441998" y="493382"/>
                </a:lnTo>
                <a:lnTo>
                  <a:pt x="442302" y="493077"/>
                </a:lnTo>
                <a:lnTo>
                  <a:pt x="442925" y="493077"/>
                </a:lnTo>
                <a:lnTo>
                  <a:pt x="442925" y="487210"/>
                </a:lnTo>
                <a:close/>
              </a:path>
              <a:path w="814705" h="981710">
                <a:moveTo>
                  <a:pt x="446011" y="486587"/>
                </a:moveTo>
                <a:lnTo>
                  <a:pt x="444779" y="486892"/>
                </a:lnTo>
                <a:lnTo>
                  <a:pt x="445084" y="492150"/>
                </a:lnTo>
                <a:lnTo>
                  <a:pt x="445401" y="491832"/>
                </a:lnTo>
                <a:lnTo>
                  <a:pt x="445706" y="491832"/>
                </a:lnTo>
                <a:lnTo>
                  <a:pt x="446011" y="491528"/>
                </a:lnTo>
                <a:lnTo>
                  <a:pt x="446011" y="486587"/>
                </a:lnTo>
                <a:close/>
              </a:path>
              <a:path w="814705" h="981710">
                <a:moveTo>
                  <a:pt x="450951" y="486892"/>
                </a:moveTo>
                <a:lnTo>
                  <a:pt x="448487" y="486270"/>
                </a:lnTo>
                <a:lnTo>
                  <a:pt x="447865" y="486270"/>
                </a:lnTo>
                <a:lnTo>
                  <a:pt x="447865" y="490918"/>
                </a:lnTo>
                <a:lnTo>
                  <a:pt x="448487" y="490918"/>
                </a:lnTo>
                <a:lnTo>
                  <a:pt x="448792" y="490601"/>
                </a:lnTo>
                <a:lnTo>
                  <a:pt x="450951" y="488124"/>
                </a:lnTo>
                <a:lnTo>
                  <a:pt x="450951" y="486892"/>
                </a:lnTo>
                <a:close/>
              </a:path>
              <a:path w="814705" h="981710">
                <a:moveTo>
                  <a:pt x="454037" y="485355"/>
                </a:moveTo>
                <a:lnTo>
                  <a:pt x="453732" y="485038"/>
                </a:lnTo>
                <a:lnTo>
                  <a:pt x="453123" y="485038"/>
                </a:lnTo>
                <a:lnTo>
                  <a:pt x="452818" y="485355"/>
                </a:lnTo>
                <a:lnTo>
                  <a:pt x="452818" y="486283"/>
                </a:lnTo>
                <a:lnTo>
                  <a:pt x="453123" y="486587"/>
                </a:lnTo>
                <a:lnTo>
                  <a:pt x="453732" y="486587"/>
                </a:lnTo>
                <a:lnTo>
                  <a:pt x="454037" y="486283"/>
                </a:lnTo>
                <a:lnTo>
                  <a:pt x="454037" y="485355"/>
                </a:lnTo>
                <a:close/>
              </a:path>
              <a:path w="814705" h="981710">
                <a:moveTo>
                  <a:pt x="454964" y="482561"/>
                </a:moveTo>
                <a:lnTo>
                  <a:pt x="454672" y="481647"/>
                </a:lnTo>
                <a:lnTo>
                  <a:pt x="454355" y="481037"/>
                </a:lnTo>
                <a:lnTo>
                  <a:pt x="453428" y="480707"/>
                </a:lnTo>
                <a:lnTo>
                  <a:pt x="450951" y="481342"/>
                </a:lnTo>
                <a:lnTo>
                  <a:pt x="450024" y="482257"/>
                </a:lnTo>
                <a:lnTo>
                  <a:pt x="450342" y="482561"/>
                </a:lnTo>
                <a:lnTo>
                  <a:pt x="450646" y="483501"/>
                </a:lnTo>
                <a:lnTo>
                  <a:pt x="451573" y="483793"/>
                </a:lnTo>
                <a:lnTo>
                  <a:pt x="454050" y="483196"/>
                </a:lnTo>
                <a:lnTo>
                  <a:pt x="454964" y="482561"/>
                </a:lnTo>
                <a:close/>
              </a:path>
              <a:path w="814705" h="981710">
                <a:moveTo>
                  <a:pt x="460070" y="701370"/>
                </a:moveTo>
                <a:lnTo>
                  <a:pt x="459536" y="701598"/>
                </a:lnTo>
                <a:lnTo>
                  <a:pt x="459600" y="702017"/>
                </a:lnTo>
                <a:lnTo>
                  <a:pt x="460070" y="701370"/>
                </a:lnTo>
                <a:close/>
              </a:path>
              <a:path w="814705" h="981710">
                <a:moveTo>
                  <a:pt x="463143" y="609866"/>
                </a:moveTo>
                <a:lnTo>
                  <a:pt x="463003" y="609307"/>
                </a:lnTo>
                <a:lnTo>
                  <a:pt x="461772" y="608037"/>
                </a:lnTo>
                <a:lnTo>
                  <a:pt x="461137" y="608037"/>
                </a:lnTo>
                <a:lnTo>
                  <a:pt x="463143" y="609866"/>
                </a:lnTo>
                <a:close/>
              </a:path>
              <a:path w="814705" h="981710">
                <a:moveTo>
                  <a:pt x="463931" y="610577"/>
                </a:moveTo>
                <a:lnTo>
                  <a:pt x="463143" y="609866"/>
                </a:lnTo>
                <a:lnTo>
                  <a:pt x="463816" y="612394"/>
                </a:lnTo>
                <a:lnTo>
                  <a:pt x="463931" y="610577"/>
                </a:lnTo>
                <a:close/>
              </a:path>
              <a:path w="814705" h="981710">
                <a:moveTo>
                  <a:pt x="464540" y="697179"/>
                </a:moveTo>
                <a:lnTo>
                  <a:pt x="464324" y="697344"/>
                </a:lnTo>
                <a:lnTo>
                  <a:pt x="464235" y="697471"/>
                </a:lnTo>
                <a:lnTo>
                  <a:pt x="464540" y="697179"/>
                </a:lnTo>
                <a:close/>
              </a:path>
              <a:path w="814705" h="981710">
                <a:moveTo>
                  <a:pt x="477520" y="618197"/>
                </a:moveTo>
                <a:lnTo>
                  <a:pt x="476897" y="616927"/>
                </a:lnTo>
                <a:lnTo>
                  <a:pt x="476288" y="616927"/>
                </a:lnTo>
                <a:lnTo>
                  <a:pt x="475640" y="615657"/>
                </a:lnTo>
                <a:lnTo>
                  <a:pt x="475094" y="623277"/>
                </a:lnTo>
                <a:lnTo>
                  <a:pt x="474192" y="630897"/>
                </a:lnTo>
                <a:lnTo>
                  <a:pt x="472706" y="637247"/>
                </a:lnTo>
                <a:lnTo>
                  <a:pt x="470395" y="643597"/>
                </a:lnTo>
                <a:lnTo>
                  <a:pt x="470395" y="644867"/>
                </a:lnTo>
                <a:lnTo>
                  <a:pt x="470712" y="646137"/>
                </a:lnTo>
                <a:lnTo>
                  <a:pt x="470712" y="649947"/>
                </a:lnTo>
                <a:lnTo>
                  <a:pt x="472579" y="649947"/>
                </a:lnTo>
                <a:lnTo>
                  <a:pt x="474256" y="642327"/>
                </a:lnTo>
                <a:lnTo>
                  <a:pt x="475856" y="634707"/>
                </a:lnTo>
                <a:lnTo>
                  <a:pt x="477050" y="627087"/>
                </a:lnTo>
                <a:lnTo>
                  <a:pt x="477520" y="618197"/>
                </a:lnTo>
                <a:close/>
              </a:path>
              <a:path w="814705" h="981710">
                <a:moveTo>
                  <a:pt x="496036" y="311518"/>
                </a:moveTo>
                <a:lnTo>
                  <a:pt x="493344" y="307517"/>
                </a:lnTo>
                <a:lnTo>
                  <a:pt x="481926" y="294195"/>
                </a:lnTo>
                <a:lnTo>
                  <a:pt x="476275" y="286207"/>
                </a:lnTo>
                <a:lnTo>
                  <a:pt x="470090" y="275704"/>
                </a:lnTo>
                <a:lnTo>
                  <a:pt x="469176" y="269214"/>
                </a:lnTo>
                <a:lnTo>
                  <a:pt x="467017" y="266750"/>
                </a:lnTo>
                <a:lnTo>
                  <a:pt x="469773" y="278041"/>
                </a:lnTo>
                <a:lnTo>
                  <a:pt x="475856" y="289712"/>
                </a:lnTo>
                <a:lnTo>
                  <a:pt x="484771" y="301091"/>
                </a:lnTo>
                <a:lnTo>
                  <a:pt x="496036" y="311518"/>
                </a:lnTo>
                <a:close/>
              </a:path>
              <a:path w="814705" h="981710">
                <a:moveTo>
                  <a:pt x="496036" y="302247"/>
                </a:moveTo>
                <a:lnTo>
                  <a:pt x="493674" y="298577"/>
                </a:lnTo>
                <a:lnTo>
                  <a:pt x="483273" y="286397"/>
                </a:lnTo>
                <a:lnTo>
                  <a:pt x="478129" y="279095"/>
                </a:lnTo>
                <a:lnTo>
                  <a:pt x="472579" y="269201"/>
                </a:lnTo>
                <a:lnTo>
                  <a:pt x="471335" y="263029"/>
                </a:lnTo>
                <a:lnTo>
                  <a:pt x="469176" y="260565"/>
                </a:lnTo>
                <a:lnTo>
                  <a:pt x="471766" y="271119"/>
                </a:lnTo>
                <a:lnTo>
                  <a:pt x="477393" y="281978"/>
                </a:lnTo>
                <a:lnTo>
                  <a:pt x="485635" y="292569"/>
                </a:lnTo>
                <a:lnTo>
                  <a:pt x="496036" y="302247"/>
                </a:lnTo>
                <a:close/>
              </a:path>
              <a:path w="814705" h="981710">
                <a:moveTo>
                  <a:pt x="496341" y="293293"/>
                </a:moveTo>
                <a:lnTo>
                  <a:pt x="494309" y="289915"/>
                </a:lnTo>
                <a:lnTo>
                  <a:pt x="484797" y="278536"/>
                </a:lnTo>
                <a:lnTo>
                  <a:pt x="479983" y="271678"/>
                </a:lnTo>
                <a:lnTo>
                  <a:pt x="475043" y="262737"/>
                </a:lnTo>
                <a:lnTo>
                  <a:pt x="473811" y="256857"/>
                </a:lnTo>
                <a:lnTo>
                  <a:pt x="471639" y="254685"/>
                </a:lnTo>
                <a:lnTo>
                  <a:pt x="474078" y="264502"/>
                </a:lnTo>
                <a:lnTo>
                  <a:pt x="479247" y="274574"/>
                </a:lnTo>
                <a:lnTo>
                  <a:pt x="486803" y="284353"/>
                </a:lnTo>
                <a:lnTo>
                  <a:pt x="496341" y="293293"/>
                </a:lnTo>
                <a:close/>
              </a:path>
              <a:path w="814705" h="981710">
                <a:moveTo>
                  <a:pt x="496963" y="321703"/>
                </a:moveTo>
                <a:lnTo>
                  <a:pt x="493928" y="317233"/>
                </a:lnTo>
                <a:lnTo>
                  <a:pt x="480898" y="302247"/>
                </a:lnTo>
                <a:lnTo>
                  <a:pt x="474738" y="293598"/>
                </a:lnTo>
                <a:lnTo>
                  <a:pt x="468249" y="282181"/>
                </a:lnTo>
                <a:lnTo>
                  <a:pt x="467004" y="275691"/>
                </a:lnTo>
                <a:lnTo>
                  <a:pt x="464540" y="272605"/>
                </a:lnTo>
                <a:lnTo>
                  <a:pt x="468083" y="284835"/>
                </a:lnTo>
                <a:lnTo>
                  <a:pt x="475081" y="297738"/>
                </a:lnTo>
                <a:lnTo>
                  <a:pt x="484911" y="310337"/>
                </a:lnTo>
                <a:lnTo>
                  <a:pt x="496963" y="321703"/>
                </a:lnTo>
                <a:close/>
              </a:path>
              <a:path w="814705" h="981710">
                <a:moveTo>
                  <a:pt x="496963" y="284340"/>
                </a:moveTo>
                <a:lnTo>
                  <a:pt x="496341" y="281571"/>
                </a:lnTo>
                <a:lnTo>
                  <a:pt x="487083" y="273227"/>
                </a:lnTo>
                <a:lnTo>
                  <a:pt x="482447" y="264579"/>
                </a:lnTo>
                <a:lnTo>
                  <a:pt x="477520" y="256247"/>
                </a:lnTo>
                <a:lnTo>
                  <a:pt x="476592" y="250685"/>
                </a:lnTo>
                <a:lnTo>
                  <a:pt x="474726" y="248831"/>
                </a:lnTo>
                <a:lnTo>
                  <a:pt x="476770" y="257759"/>
                </a:lnTo>
                <a:lnTo>
                  <a:pt x="481330" y="267042"/>
                </a:lnTo>
                <a:lnTo>
                  <a:pt x="488149" y="276098"/>
                </a:lnTo>
                <a:lnTo>
                  <a:pt x="496963" y="284340"/>
                </a:lnTo>
                <a:close/>
              </a:path>
              <a:path w="814705" h="981710">
                <a:moveTo>
                  <a:pt x="497890" y="275704"/>
                </a:moveTo>
                <a:lnTo>
                  <a:pt x="497268" y="273227"/>
                </a:lnTo>
                <a:lnTo>
                  <a:pt x="489254" y="265201"/>
                </a:lnTo>
                <a:lnTo>
                  <a:pt x="480606" y="249758"/>
                </a:lnTo>
                <a:lnTo>
                  <a:pt x="479361" y="244500"/>
                </a:lnTo>
                <a:lnTo>
                  <a:pt x="477812" y="242963"/>
                </a:lnTo>
                <a:lnTo>
                  <a:pt x="479526" y="251155"/>
                </a:lnTo>
                <a:lnTo>
                  <a:pt x="483577" y="259676"/>
                </a:lnTo>
                <a:lnTo>
                  <a:pt x="489762" y="268020"/>
                </a:lnTo>
                <a:lnTo>
                  <a:pt x="497890" y="275704"/>
                </a:lnTo>
                <a:close/>
              </a:path>
              <a:path w="814705" h="981710">
                <a:moveTo>
                  <a:pt x="498817" y="266750"/>
                </a:moveTo>
                <a:lnTo>
                  <a:pt x="498513" y="264579"/>
                </a:lnTo>
                <a:lnTo>
                  <a:pt x="491413" y="257479"/>
                </a:lnTo>
                <a:lnTo>
                  <a:pt x="487705" y="250380"/>
                </a:lnTo>
                <a:lnTo>
                  <a:pt x="483679" y="243586"/>
                </a:lnTo>
                <a:lnTo>
                  <a:pt x="482765" y="238633"/>
                </a:lnTo>
                <a:lnTo>
                  <a:pt x="481215" y="237096"/>
                </a:lnTo>
                <a:lnTo>
                  <a:pt x="482625" y="244589"/>
                </a:lnTo>
                <a:lnTo>
                  <a:pt x="486194" y="252387"/>
                </a:lnTo>
                <a:lnTo>
                  <a:pt x="491680" y="259943"/>
                </a:lnTo>
                <a:lnTo>
                  <a:pt x="498817" y="266750"/>
                </a:lnTo>
                <a:close/>
              </a:path>
              <a:path w="814705" h="981710">
                <a:moveTo>
                  <a:pt x="500367" y="258089"/>
                </a:moveTo>
                <a:lnTo>
                  <a:pt x="500049" y="256235"/>
                </a:lnTo>
                <a:lnTo>
                  <a:pt x="494195" y="249758"/>
                </a:lnTo>
                <a:lnTo>
                  <a:pt x="487387" y="237401"/>
                </a:lnTo>
                <a:lnTo>
                  <a:pt x="486460" y="232791"/>
                </a:lnTo>
                <a:lnTo>
                  <a:pt x="484924" y="231533"/>
                </a:lnTo>
                <a:lnTo>
                  <a:pt x="485990" y="238302"/>
                </a:lnTo>
                <a:lnTo>
                  <a:pt x="489051" y="245287"/>
                </a:lnTo>
                <a:lnTo>
                  <a:pt x="493915" y="252044"/>
                </a:lnTo>
                <a:lnTo>
                  <a:pt x="500367" y="258089"/>
                </a:lnTo>
                <a:close/>
              </a:path>
              <a:path w="814705" h="981710">
                <a:moveTo>
                  <a:pt x="502221" y="247904"/>
                </a:moveTo>
                <a:lnTo>
                  <a:pt x="497281" y="242341"/>
                </a:lnTo>
                <a:lnTo>
                  <a:pt x="494182" y="236791"/>
                </a:lnTo>
                <a:lnTo>
                  <a:pt x="491401" y="231228"/>
                </a:lnTo>
                <a:lnTo>
                  <a:pt x="490474" y="227215"/>
                </a:lnTo>
                <a:lnTo>
                  <a:pt x="489242" y="225983"/>
                </a:lnTo>
                <a:lnTo>
                  <a:pt x="490143" y="232003"/>
                </a:lnTo>
                <a:lnTo>
                  <a:pt x="492721" y="238213"/>
                </a:lnTo>
                <a:lnTo>
                  <a:pt x="496798" y="244259"/>
                </a:lnTo>
                <a:lnTo>
                  <a:pt x="502221" y="249758"/>
                </a:lnTo>
                <a:lnTo>
                  <a:pt x="502221" y="247904"/>
                </a:lnTo>
                <a:close/>
              </a:path>
              <a:path w="814705" h="981710">
                <a:moveTo>
                  <a:pt x="504990" y="241414"/>
                </a:moveTo>
                <a:lnTo>
                  <a:pt x="504698" y="239877"/>
                </a:lnTo>
                <a:lnTo>
                  <a:pt x="500989" y="235242"/>
                </a:lnTo>
                <a:lnTo>
                  <a:pt x="496036" y="225666"/>
                </a:lnTo>
                <a:lnTo>
                  <a:pt x="494792" y="221653"/>
                </a:lnTo>
                <a:lnTo>
                  <a:pt x="493877" y="221030"/>
                </a:lnTo>
                <a:lnTo>
                  <a:pt x="493572" y="227520"/>
                </a:lnTo>
                <a:lnTo>
                  <a:pt x="497586" y="235559"/>
                </a:lnTo>
                <a:lnTo>
                  <a:pt x="504990" y="241414"/>
                </a:lnTo>
                <a:close/>
              </a:path>
              <a:path w="814705" h="981710">
                <a:moveTo>
                  <a:pt x="507771" y="232460"/>
                </a:moveTo>
                <a:lnTo>
                  <a:pt x="504990" y="228142"/>
                </a:lnTo>
                <a:lnTo>
                  <a:pt x="503135" y="224434"/>
                </a:lnTo>
                <a:lnTo>
                  <a:pt x="501281" y="220103"/>
                </a:lnTo>
                <a:lnTo>
                  <a:pt x="500354" y="216738"/>
                </a:lnTo>
                <a:lnTo>
                  <a:pt x="499122" y="216103"/>
                </a:lnTo>
                <a:lnTo>
                  <a:pt x="498817" y="221653"/>
                </a:lnTo>
                <a:lnTo>
                  <a:pt x="501904" y="228752"/>
                </a:lnTo>
                <a:lnTo>
                  <a:pt x="507771" y="233387"/>
                </a:lnTo>
                <a:lnTo>
                  <a:pt x="507771" y="232460"/>
                </a:lnTo>
                <a:close/>
              </a:path>
              <a:path w="814705" h="981710">
                <a:moveTo>
                  <a:pt x="511784" y="225361"/>
                </a:moveTo>
                <a:lnTo>
                  <a:pt x="509968" y="221970"/>
                </a:lnTo>
                <a:lnTo>
                  <a:pt x="506323" y="212090"/>
                </a:lnTo>
                <a:lnTo>
                  <a:pt x="505409" y="211785"/>
                </a:lnTo>
                <a:lnTo>
                  <a:pt x="504786" y="216408"/>
                </a:lnTo>
                <a:lnTo>
                  <a:pt x="506920" y="222275"/>
                </a:lnTo>
                <a:lnTo>
                  <a:pt x="511784" y="226288"/>
                </a:lnTo>
                <a:lnTo>
                  <a:pt x="511784" y="225361"/>
                </a:lnTo>
                <a:close/>
              </a:path>
              <a:path w="814705" h="981710">
                <a:moveTo>
                  <a:pt x="515480" y="371729"/>
                </a:moveTo>
                <a:lnTo>
                  <a:pt x="512394" y="367398"/>
                </a:lnTo>
                <a:lnTo>
                  <a:pt x="508088" y="364934"/>
                </a:lnTo>
                <a:lnTo>
                  <a:pt x="508381" y="365848"/>
                </a:lnTo>
                <a:lnTo>
                  <a:pt x="510857" y="368325"/>
                </a:lnTo>
                <a:lnTo>
                  <a:pt x="514248" y="373583"/>
                </a:lnTo>
                <a:lnTo>
                  <a:pt x="514883" y="375119"/>
                </a:lnTo>
                <a:lnTo>
                  <a:pt x="515480" y="375742"/>
                </a:lnTo>
                <a:lnTo>
                  <a:pt x="515480" y="371729"/>
                </a:lnTo>
                <a:close/>
              </a:path>
              <a:path w="814705" h="981710">
                <a:moveTo>
                  <a:pt x="516115" y="224129"/>
                </a:moveTo>
                <a:lnTo>
                  <a:pt x="514261" y="219494"/>
                </a:lnTo>
                <a:lnTo>
                  <a:pt x="513016" y="215176"/>
                </a:lnTo>
                <a:lnTo>
                  <a:pt x="512089" y="211162"/>
                </a:lnTo>
                <a:lnTo>
                  <a:pt x="511784" y="207137"/>
                </a:lnTo>
                <a:lnTo>
                  <a:pt x="510870" y="206527"/>
                </a:lnTo>
                <a:lnTo>
                  <a:pt x="509320" y="211785"/>
                </a:lnTo>
                <a:lnTo>
                  <a:pt x="510870" y="219189"/>
                </a:lnTo>
                <a:lnTo>
                  <a:pt x="515810" y="225374"/>
                </a:lnTo>
                <a:lnTo>
                  <a:pt x="516115" y="224129"/>
                </a:lnTo>
                <a:close/>
              </a:path>
              <a:path w="814705" h="981710">
                <a:moveTo>
                  <a:pt x="516724" y="387769"/>
                </a:moveTo>
                <a:lnTo>
                  <a:pt x="516420" y="381914"/>
                </a:lnTo>
                <a:lnTo>
                  <a:pt x="512406" y="375729"/>
                </a:lnTo>
                <a:lnTo>
                  <a:pt x="505917" y="371411"/>
                </a:lnTo>
                <a:lnTo>
                  <a:pt x="506222" y="372656"/>
                </a:lnTo>
                <a:lnTo>
                  <a:pt x="510235" y="376656"/>
                </a:lnTo>
                <a:lnTo>
                  <a:pt x="514870" y="384378"/>
                </a:lnTo>
                <a:lnTo>
                  <a:pt x="515797" y="386854"/>
                </a:lnTo>
                <a:lnTo>
                  <a:pt x="516724" y="387769"/>
                </a:lnTo>
                <a:close/>
              </a:path>
              <a:path w="814705" h="981710">
                <a:moveTo>
                  <a:pt x="517956" y="399516"/>
                </a:moveTo>
                <a:lnTo>
                  <a:pt x="516661" y="394017"/>
                </a:lnTo>
                <a:lnTo>
                  <a:pt x="513791" y="388391"/>
                </a:lnTo>
                <a:lnTo>
                  <a:pt x="509536" y="383006"/>
                </a:lnTo>
                <a:lnTo>
                  <a:pt x="504063" y="378206"/>
                </a:lnTo>
                <a:lnTo>
                  <a:pt x="504367" y="379742"/>
                </a:lnTo>
                <a:lnTo>
                  <a:pt x="509625" y="385000"/>
                </a:lnTo>
                <a:lnTo>
                  <a:pt x="515797" y="395198"/>
                </a:lnTo>
                <a:lnTo>
                  <a:pt x="516724" y="398589"/>
                </a:lnTo>
                <a:lnTo>
                  <a:pt x="517956" y="399516"/>
                </a:lnTo>
                <a:close/>
              </a:path>
              <a:path w="814705" h="981710">
                <a:moveTo>
                  <a:pt x="518274" y="408787"/>
                </a:moveTo>
                <a:lnTo>
                  <a:pt x="516978" y="402475"/>
                </a:lnTo>
                <a:lnTo>
                  <a:pt x="514019" y="396773"/>
                </a:lnTo>
                <a:lnTo>
                  <a:pt x="509320" y="391363"/>
                </a:lnTo>
                <a:lnTo>
                  <a:pt x="502831" y="385927"/>
                </a:lnTo>
                <a:lnTo>
                  <a:pt x="503135" y="388086"/>
                </a:lnTo>
                <a:lnTo>
                  <a:pt x="509320" y="393331"/>
                </a:lnTo>
                <a:lnTo>
                  <a:pt x="516724" y="405993"/>
                </a:lnTo>
                <a:lnTo>
                  <a:pt x="516724" y="407530"/>
                </a:lnTo>
                <a:lnTo>
                  <a:pt x="518274" y="408787"/>
                </a:lnTo>
                <a:close/>
              </a:path>
              <a:path w="814705" h="981710">
                <a:moveTo>
                  <a:pt x="532168" y="233083"/>
                </a:moveTo>
                <a:lnTo>
                  <a:pt x="531545" y="232460"/>
                </a:lnTo>
                <a:lnTo>
                  <a:pt x="531228" y="231851"/>
                </a:lnTo>
                <a:lnTo>
                  <a:pt x="530618" y="231546"/>
                </a:lnTo>
                <a:lnTo>
                  <a:pt x="530618" y="236169"/>
                </a:lnTo>
                <a:lnTo>
                  <a:pt x="530009" y="240182"/>
                </a:lnTo>
                <a:lnTo>
                  <a:pt x="530009" y="242036"/>
                </a:lnTo>
                <a:lnTo>
                  <a:pt x="531863" y="246354"/>
                </a:lnTo>
                <a:lnTo>
                  <a:pt x="532168" y="246672"/>
                </a:lnTo>
                <a:lnTo>
                  <a:pt x="531863" y="241731"/>
                </a:lnTo>
                <a:lnTo>
                  <a:pt x="531228" y="238023"/>
                </a:lnTo>
                <a:lnTo>
                  <a:pt x="532168" y="233083"/>
                </a:lnTo>
                <a:close/>
              </a:path>
              <a:path w="814705" h="981710">
                <a:moveTo>
                  <a:pt x="536790" y="250685"/>
                </a:moveTo>
                <a:lnTo>
                  <a:pt x="536181" y="244208"/>
                </a:lnTo>
                <a:lnTo>
                  <a:pt x="535254" y="239572"/>
                </a:lnTo>
                <a:lnTo>
                  <a:pt x="535863" y="233083"/>
                </a:lnTo>
                <a:lnTo>
                  <a:pt x="534644" y="231851"/>
                </a:lnTo>
                <a:lnTo>
                  <a:pt x="534339" y="231228"/>
                </a:lnTo>
                <a:lnTo>
                  <a:pt x="534339" y="237096"/>
                </a:lnTo>
                <a:lnTo>
                  <a:pt x="533704" y="242658"/>
                </a:lnTo>
                <a:lnTo>
                  <a:pt x="534009" y="245122"/>
                </a:lnTo>
                <a:lnTo>
                  <a:pt x="535254" y="247599"/>
                </a:lnTo>
                <a:lnTo>
                  <a:pt x="536181" y="250063"/>
                </a:lnTo>
                <a:lnTo>
                  <a:pt x="536790" y="250685"/>
                </a:lnTo>
                <a:close/>
              </a:path>
              <a:path w="814705" h="981710">
                <a:moveTo>
                  <a:pt x="541743" y="253771"/>
                </a:moveTo>
                <a:lnTo>
                  <a:pt x="540804" y="246976"/>
                </a:lnTo>
                <a:lnTo>
                  <a:pt x="539584" y="241109"/>
                </a:lnTo>
                <a:lnTo>
                  <a:pt x="539889" y="235559"/>
                </a:lnTo>
                <a:lnTo>
                  <a:pt x="540181" y="233083"/>
                </a:lnTo>
                <a:lnTo>
                  <a:pt x="539584" y="232156"/>
                </a:lnTo>
                <a:lnTo>
                  <a:pt x="538035" y="230911"/>
                </a:lnTo>
                <a:lnTo>
                  <a:pt x="538645" y="238023"/>
                </a:lnTo>
                <a:lnTo>
                  <a:pt x="538035" y="244817"/>
                </a:lnTo>
                <a:lnTo>
                  <a:pt x="538340" y="247904"/>
                </a:lnTo>
                <a:lnTo>
                  <a:pt x="539889" y="250990"/>
                </a:lnTo>
                <a:lnTo>
                  <a:pt x="541121" y="254076"/>
                </a:lnTo>
                <a:lnTo>
                  <a:pt x="541743" y="254711"/>
                </a:lnTo>
                <a:lnTo>
                  <a:pt x="541743" y="253771"/>
                </a:lnTo>
                <a:close/>
              </a:path>
              <a:path w="814705" h="981710">
                <a:moveTo>
                  <a:pt x="546671" y="257175"/>
                </a:moveTo>
                <a:lnTo>
                  <a:pt x="546366" y="256235"/>
                </a:lnTo>
                <a:lnTo>
                  <a:pt x="545452" y="250063"/>
                </a:lnTo>
                <a:lnTo>
                  <a:pt x="544207" y="244817"/>
                </a:lnTo>
                <a:lnTo>
                  <a:pt x="544512" y="237718"/>
                </a:lnTo>
                <a:lnTo>
                  <a:pt x="543280" y="236169"/>
                </a:lnTo>
                <a:lnTo>
                  <a:pt x="542658" y="235864"/>
                </a:lnTo>
                <a:lnTo>
                  <a:pt x="543280" y="242341"/>
                </a:lnTo>
                <a:lnTo>
                  <a:pt x="542658" y="248526"/>
                </a:lnTo>
                <a:lnTo>
                  <a:pt x="543280" y="250990"/>
                </a:lnTo>
                <a:lnTo>
                  <a:pt x="545757" y="256552"/>
                </a:lnTo>
                <a:lnTo>
                  <a:pt x="546671" y="257175"/>
                </a:lnTo>
                <a:close/>
              </a:path>
              <a:path w="814705" h="981710">
                <a:moveTo>
                  <a:pt x="551307" y="259638"/>
                </a:moveTo>
                <a:lnTo>
                  <a:pt x="551002" y="258711"/>
                </a:lnTo>
                <a:lnTo>
                  <a:pt x="550075" y="253149"/>
                </a:lnTo>
                <a:lnTo>
                  <a:pt x="548843" y="248526"/>
                </a:lnTo>
                <a:lnTo>
                  <a:pt x="548843" y="242036"/>
                </a:lnTo>
                <a:lnTo>
                  <a:pt x="548208" y="241414"/>
                </a:lnTo>
                <a:lnTo>
                  <a:pt x="547611" y="241109"/>
                </a:lnTo>
                <a:lnTo>
                  <a:pt x="546989" y="240499"/>
                </a:lnTo>
                <a:lnTo>
                  <a:pt x="547611" y="246354"/>
                </a:lnTo>
                <a:lnTo>
                  <a:pt x="547611" y="249148"/>
                </a:lnTo>
                <a:lnTo>
                  <a:pt x="547293" y="251917"/>
                </a:lnTo>
                <a:lnTo>
                  <a:pt x="547916" y="254076"/>
                </a:lnTo>
                <a:lnTo>
                  <a:pt x="549148" y="256857"/>
                </a:lnTo>
                <a:lnTo>
                  <a:pt x="551307" y="259638"/>
                </a:lnTo>
                <a:close/>
              </a:path>
              <a:path w="814705" h="981710">
                <a:moveTo>
                  <a:pt x="555942" y="262102"/>
                </a:moveTo>
                <a:lnTo>
                  <a:pt x="555625" y="261175"/>
                </a:lnTo>
                <a:lnTo>
                  <a:pt x="554710" y="256552"/>
                </a:lnTo>
                <a:lnTo>
                  <a:pt x="553161" y="252539"/>
                </a:lnTo>
                <a:lnTo>
                  <a:pt x="553161" y="246672"/>
                </a:lnTo>
                <a:lnTo>
                  <a:pt x="552856" y="246049"/>
                </a:lnTo>
                <a:lnTo>
                  <a:pt x="551307" y="245440"/>
                </a:lnTo>
                <a:lnTo>
                  <a:pt x="552234" y="250380"/>
                </a:lnTo>
                <a:lnTo>
                  <a:pt x="552234" y="255320"/>
                </a:lnTo>
                <a:lnTo>
                  <a:pt x="552551" y="257479"/>
                </a:lnTo>
                <a:lnTo>
                  <a:pt x="555320" y="261493"/>
                </a:lnTo>
                <a:lnTo>
                  <a:pt x="555942" y="262102"/>
                </a:lnTo>
                <a:close/>
              </a:path>
              <a:path w="814705" h="981710">
                <a:moveTo>
                  <a:pt x="560578" y="264579"/>
                </a:moveTo>
                <a:lnTo>
                  <a:pt x="560260" y="263969"/>
                </a:lnTo>
                <a:lnTo>
                  <a:pt x="559028" y="259626"/>
                </a:lnTo>
                <a:lnTo>
                  <a:pt x="557796" y="256235"/>
                </a:lnTo>
                <a:lnTo>
                  <a:pt x="557796" y="252857"/>
                </a:lnTo>
                <a:lnTo>
                  <a:pt x="557479" y="251307"/>
                </a:lnTo>
                <a:lnTo>
                  <a:pt x="556564" y="250367"/>
                </a:lnTo>
                <a:lnTo>
                  <a:pt x="555929" y="250367"/>
                </a:lnTo>
                <a:lnTo>
                  <a:pt x="556869" y="254698"/>
                </a:lnTo>
                <a:lnTo>
                  <a:pt x="556869" y="258711"/>
                </a:lnTo>
                <a:lnTo>
                  <a:pt x="557479" y="260565"/>
                </a:lnTo>
                <a:lnTo>
                  <a:pt x="558723" y="262420"/>
                </a:lnTo>
                <a:lnTo>
                  <a:pt x="560578" y="264579"/>
                </a:lnTo>
                <a:close/>
              </a:path>
              <a:path w="814705" h="981710">
                <a:moveTo>
                  <a:pt x="563041" y="229577"/>
                </a:moveTo>
                <a:lnTo>
                  <a:pt x="557796" y="225767"/>
                </a:lnTo>
                <a:lnTo>
                  <a:pt x="559041" y="229577"/>
                </a:lnTo>
                <a:lnTo>
                  <a:pt x="563041" y="229577"/>
                </a:lnTo>
                <a:close/>
              </a:path>
              <a:path w="814705" h="981710">
                <a:moveTo>
                  <a:pt x="565200" y="267055"/>
                </a:moveTo>
                <a:lnTo>
                  <a:pt x="562419" y="259956"/>
                </a:lnTo>
                <a:lnTo>
                  <a:pt x="562114" y="255930"/>
                </a:lnTo>
                <a:lnTo>
                  <a:pt x="561492" y="255308"/>
                </a:lnTo>
                <a:lnTo>
                  <a:pt x="560895" y="255003"/>
                </a:lnTo>
                <a:lnTo>
                  <a:pt x="560260" y="255003"/>
                </a:lnTo>
                <a:lnTo>
                  <a:pt x="561200" y="258699"/>
                </a:lnTo>
                <a:lnTo>
                  <a:pt x="561492" y="260553"/>
                </a:lnTo>
                <a:lnTo>
                  <a:pt x="561492" y="262407"/>
                </a:lnTo>
                <a:lnTo>
                  <a:pt x="562114" y="263652"/>
                </a:lnTo>
                <a:lnTo>
                  <a:pt x="564591" y="266738"/>
                </a:lnTo>
                <a:lnTo>
                  <a:pt x="565200" y="267055"/>
                </a:lnTo>
                <a:close/>
              </a:path>
              <a:path w="814705" h="981710">
                <a:moveTo>
                  <a:pt x="590715" y="635596"/>
                </a:moveTo>
                <a:lnTo>
                  <a:pt x="589889" y="629627"/>
                </a:lnTo>
                <a:lnTo>
                  <a:pt x="586803" y="625817"/>
                </a:lnTo>
                <a:lnTo>
                  <a:pt x="586803" y="632167"/>
                </a:lnTo>
                <a:lnTo>
                  <a:pt x="590715" y="635596"/>
                </a:lnTo>
                <a:close/>
              </a:path>
              <a:path w="814705" h="981710">
                <a:moveTo>
                  <a:pt x="591134" y="635977"/>
                </a:moveTo>
                <a:lnTo>
                  <a:pt x="590715" y="635596"/>
                </a:lnTo>
                <a:lnTo>
                  <a:pt x="590892" y="636981"/>
                </a:lnTo>
                <a:lnTo>
                  <a:pt x="591134" y="635977"/>
                </a:lnTo>
                <a:close/>
              </a:path>
              <a:path w="814705" h="981710">
                <a:moveTo>
                  <a:pt x="623773" y="468718"/>
                </a:moveTo>
                <a:lnTo>
                  <a:pt x="621093" y="467067"/>
                </a:lnTo>
                <a:lnTo>
                  <a:pt x="621233" y="469290"/>
                </a:lnTo>
                <a:lnTo>
                  <a:pt x="623773" y="468718"/>
                </a:lnTo>
                <a:close/>
              </a:path>
              <a:path w="814705" h="981710">
                <a:moveTo>
                  <a:pt x="696429" y="503897"/>
                </a:moveTo>
                <a:lnTo>
                  <a:pt x="694575" y="498817"/>
                </a:lnTo>
                <a:lnTo>
                  <a:pt x="693648" y="496277"/>
                </a:lnTo>
                <a:lnTo>
                  <a:pt x="691807" y="490080"/>
                </a:lnTo>
                <a:lnTo>
                  <a:pt x="691807" y="497547"/>
                </a:lnTo>
                <a:lnTo>
                  <a:pt x="691489" y="498817"/>
                </a:lnTo>
                <a:lnTo>
                  <a:pt x="688708" y="498817"/>
                </a:lnTo>
                <a:lnTo>
                  <a:pt x="688708" y="506437"/>
                </a:lnTo>
                <a:lnTo>
                  <a:pt x="688390" y="507707"/>
                </a:lnTo>
                <a:lnTo>
                  <a:pt x="685622" y="507707"/>
                </a:lnTo>
                <a:lnTo>
                  <a:pt x="684390" y="506437"/>
                </a:lnTo>
                <a:lnTo>
                  <a:pt x="682840" y="506437"/>
                </a:lnTo>
                <a:lnTo>
                  <a:pt x="685317" y="508977"/>
                </a:lnTo>
                <a:lnTo>
                  <a:pt x="686549" y="511517"/>
                </a:lnTo>
                <a:lnTo>
                  <a:pt x="684085" y="512787"/>
                </a:lnTo>
                <a:lnTo>
                  <a:pt x="681913" y="510247"/>
                </a:lnTo>
                <a:lnTo>
                  <a:pt x="675119" y="505167"/>
                </a:lnTo>
                <a:lnTo>
                  <a:pt x="673265" y="502627"/>
                </a:lnTo>
                <a:lnTo>
                  <a:pt x="673900" y="498817"/>
                </a:lnTo>
                <a:lnTo>
                  <a:pt x="677291" y="495007"/>
                </a:lnTo>
                <a:lnTo>
                  <a:pt x="678218" y="493737"/>
                </a:lnTo>
                <a:lnTo>
                  <a:pt x="679145" y="493737"/>
                </a:lnTo>
                <a:lnTo>
                  <a:pt x="680072" y="495007"/>
                </a:lnTo>
                <a:lnTo>
                  <a:pt x="686244" y="498817"/>
                </a:lnTo>
                <a:lnTo>
                  <a:pt x="686244" y="500087"/>
                </a:lnTo>
                <a:lnTo>
                  <a:pt x="684085" y="501357"/>
                </a:lnTo>
                <a:lnTo>
                  <a:pt x="684695" y="502627"/>
                </a:lnTo>
                <a:lnTo>
                  <a:pt x="687158" y="505167"/>
                </a:lnTo>
                <a:lnTo>
                  <a:pt x="688708" y="506437"/>
                </a:lnTo>
                <a:lnTo>
                  <a:pt x="688708" y="498817"/>
                </a:lnTo>
                <a:lnTo>
                  <a:pt x="688098" y="498817"/>
                </a:lnTo>
                <a:lnTo>
                  <a:pt x="684999" y="496277"/>
                </a:lnTo>
                <a:lnTo>
                  <a:pt x="682840" y="493737"/>
                </a:lnTo>
                <a:lnTo>
                  <a:pt x="682231" y="492467"/>
                </a:lnTo>
                <a:lnTo>
                  <a:pt x="682536" y="491197"/>
                </a:lnTo>
                <a:lnTo>
                  <a:pt x="684085" y="483577"/>
                </a:lnTo>
                <a:lnTo>
                  <a:pt x="684390" y="482307"/>
                </a:lnTo>
                <a:lnTo>
                  <a:pt x="684999" y="482307"/>
                </a:lnTo>
                <a:lnTo>
                  <a:pt x="685939" y="483577"/>
                </a:lnTo>
                <a:lnTo>
                  <a:pt x="688390" y="486117"/>
                </a:lnTo>
                <a:lnTo>
                  <a:pt x="690562" y="489927"/>
                </a:lnTo>
                <a:lnTo>
                  <a:pt x="691184" y="495007"/>
                </a:lnTo>
                <a:lnTo>
                  <a:pt x="691807" y="497547"/>
                </a:lnTo>
                <a:lnTo>
                  <a:pt x="691807" y="490080"/>
                </a:lnTo>
                <a:lnTo>
                  <a:pt x="690257" y="484847"/>
                </a:lnTo>
                <a:lnTo>
                  <a:pt x="689851" y="482307"/>
                </a:lnTo>
                <a:lnTo>
                  <a:pt x="689648" y="481037"/>
                </a:lnTo>
                <a:lnTo>
                  <a:pt x="690257" y="477227"/>
                </a:lnTo>
                <a:lnTo>
                  <a:pt x="690562" y="473417"/>
                </a:lnTo>
                <a:lnTo>
                  <a:pt x="691489" y="464527"/>
                </a:lnTo>
                <a:lnTo>
                  <a:pt x="691807" y="459447"/>
                </a:lnTo>
                <a:lnTo>
                  <a:pt x="687755" y="456768"/>
                </a:lnTo>
                <a:lnTo>
                  <a:pt x="687755" y="468718"/>
                </a:lnTo>
                <a:lnTo>
                  <a:pt x="687158" y="474687"/>
                </a:lnTo>
                <a:lnTo>
                  <a:pt x="686854" y="475957"/>
                </a:lnTo>
                <a:lnTo>
                  <a:pt x="684695" y="477227"/>
                </a:lnTo>
                <a:lnTo>
                  <a:pt x="684085" y="474687"/>
                </a:lnTo>
                <a:lnTo>
                  <a:pt x="682840" y="470877"/>
                </a:lnTo>
                <a:lnTo>
                  <a:pt x="681609" y="468337"/>
                </a:lnTo>
                <a:lnTo>
                  <a:pt x="680072" y="465797"/>
                </a:lnTo>
                <a:lnTo>
                  <a:pt x="676986" y="461987"/>
                </a:lnTo>
                <a:lnTo>
                  <a:pt x="677595" y="460717"/>
                </a:lnTo>
                <a:lnTo>
                  <a:pt x="681609" y="460717"/>
                </a:lnTo>
                <a:lnTo>
                  <a:pt x="677913" y="454367"/>
                </a:lnTo>
                <a:lnTo>
                  <a:pt x="681913" y="453097"/>
                </a:lnTo>
                <a:lnTo>
                  <a:pt x="685622" y="459447"/>
                </a:lnTo>
                <a:lnTo>
                  <a:pt x="687476" y="461987"/>
                </a:lnTo>
                <a:lnTo>
                  <a:pt x="687666" y="465797"/>
                </a:lnTo>
                <a:lnTo>
                  <a:pt x="687755" y="468718"/>
                </a:lnTo>
                <a:lnTo>
                  <a:pt x="687755" y="456768"/>
                </a:lnTo>
                <a:lnTo>
                  <a:pt x="682231" y="453097"/>
                </a:lnTo>
                <a:lnTo>
                  <a:pt x="673544" y="442937"/>
                </a:lnTo>
                <a:lnTo>
                  <a:pt x="665556" y="434047"/>
                </a:lnTo>
                <a:lnTo>
                  <a:pt x="660996" y="427697"/>
                </a:lnTo>
                <a:lnTo>
                  <a:pt x="659180" y="425157"/>
                </a:lnTo>
                <a:lnTo>
                  <a:pt x="658266" y="423887"/>
                </a:lnTo>
                <a:lnTo>
                  <a:pt x="654138" y="417537"/>
                </a:lnTo>
                <a:lnTo>
                  <a:pt x="652487" y="414997"/>
                </a:lnTo>
                <a:lnTo>
                  <a:pt x="651662" y="413727"/>
                </a:lnTo>
                <a:lnTo>
                  <a:pt x="650430" y="408381"/>
                </a:lnTo>
                <a:lnTo>
                  <a:pt x="650430" y="411187"/>
                </a:lnTo>
                <a:lnTo>
                  <a:pt x="648258" y="414997"/>
                </a:lnTo>
                <a:lnTo>
                  <a:pt x="646099" y="412457"/>
                </a:lnTo>
                <a:lnTo>
                  <a:pt x="644245" y="409917"/>
                </a:lnTo>
                <a:lnTo>
                  <a:pt x="642086" y="409917"/>
                </a:lnTo>
                <a:lnTo>
                  <a:pt x="639940" y="411187"/>
                </a:lnTo>
                <a:lnTo>
                  <a:pt x="639940" y="413727"/>
                </a:lnTo>
                <a:lnTo>
                  <a:pt x="639305" y="414997"/>
                </a:lnTo>
                <a:lnTo>
                  <a:pt x="637768" y="412457"/>
                </a:lnTo>
                <a:lnTo>
                  <a:pt x="635914" y="409917"/>
                </a:lnTo>
                <a:lnTo>
                  <a:pt x="635609" y="407377"/>
                </a:lnTo>
                <a:lnTo>
                  <a:pt x="637768" y="404837"/>
                </a:lnTo>
                <a:lnTo>
                  <a:pt x="639610" y="402297"/>
                </a:lnTo>
                <a:lnTo>
                  <a:pt x="642391" y="402297"/>
                </a:lnTo>
                <a:lnTo>
                  <a:pt x="644550" y="403567"/>
                </a:lnTo>
                <a:lnTo>
                  <a:pt x="646417" y="404837"/>
                </a:lnTo>
                <a:lnTo>
                  <a:pt x="647039" y="406107"/>
                </a:lnTo>
                <a:lnTo>
                  <a:pt x="647039" y="407377"/>
                </a:lnTo>
                <a:lnTo>
                  <a:pt x="643318" y="408647"/>
                </a:lnTo>
                <a:lnTo>
                  <a:pt x="647954" y="409917"/>
                </a:lnTo>
                <a:lnTo>
                  <a:pt x="650430" y="411187"/>
                </a:lnTo>
                <a:lnTo>
                  <a:pt x="650430" y="408381"/>
                </a:lnTo>
                <a:lnTo>
                  <a:pt x="649325" y="403567"/>
                </a:lnTo>
                <a:lnTo>
                  <a:pt x="647788" y="402297"/>
                </a:lnTo>
                <a:lnTo>
                  <a:pt x="643166" y="398487"/>
                </a:lnTo>
                <a:lnTo>
                  <a:pt x="635165" y="401027"/>
                </a:lnTo>
                <a:lnTo>
                  <a:pt x="628040" y="410197"/>
                </a:lnTo>
                <a:lnTo>
                  <a:pt x="628040" y="425157"/>
                </a:lnTo>
                <a:lnTo>
                  <a:pt x="627646" y="428967"/>
                </a:lnTo>
                <a:lnTo>
                  <a:pt x="626948" y="434047"/>
                </a:lnTo>
                <a:lnTo>
                  <a:pt x="622020" y="440397"/>
                </a:lnTo>
                <a:lnTo>
                  <a:pt x="618604" y="441667"/>
                </a:lnTo>
                <a:lnTo>
                  <a:pt x="617093" y="436587"/>
                </a:lnTo>
                <a:lnTo>
                  <a:pt x="615543" y="445477"/>
                </a:lnTo>
                <a:lnTo>
                  <a:pt x="614286" y="448017"/>
                </a:lnTo>
                <a:lnTo>
                  <a:pt x="613359" y="449287"/>
                </a:lnTo>
                <a:lnTo>
                  <a:pt x="612749" y="446747"/>
                </a:lnTo>
                <a:lnTo>
                  <a:pt x="613054" y="440397"/>
                </a:lnTo>
                <a:lnTo>
                  <a:pt x="614286" y="434047"/>
                </a:lnTo>
                <a:lnTo>
                  <a:pt x="614832" y="432777"/>
                </a:lnTo>
                <a:lnTo>
                  <a:pt x="615365" y="431507"/>
                </a:lnTo>
                <a:lnTo>
                  <a:pt x="616445" y="428967"/>
                </a:lnTo>
                <a:lnTo>
                  <a:pt x="616762" y="427697"/>
                </a:lnTo>
                <a:lnTo>
                  <a:pt x="617385" y="425157"/>
                </a:lnTo>
                <a:lnTo>
                  <a:pt x="618604" y="425157"/>
                </a:lnTo>
                <a:lnTo>
                  <a:pt x="620166" y="426427"/>
                </a:lnTo>
                <a:lnTo>
                  <a:pt x="620953" y="425157"/>
                </a:lnTo>
                <a:lnTo>
                  <a:pt x="625716" y="417537"/>
                </a:lnTo>
                <a:lnTo>
                  <a:pt x="624484" y="422617"/>
                </a:lnTo>
                <a:lnTo>
                  <a:pt x="622020" y="430237"/>
                </a:lnTo>
                <a:lnTo>
                  <a:pt x="623557" y="430237"/>
                </a:lnTo>
                <a:lnTo>
                  <a:pt x="627049" y="425157"/>
                </a:lnTo>
                <a:lnTo>
                  <a:pt x="628040" y="425157"/>
                </a:lnTo>
                <a:lnTo>
                  <a:pt x="628040" y="410197"/>
                </a:lnTo>
                <a:lnTo>
                  <a:pt x="627265" y="411187"/>
                </a:lnTo>
                <a:lnTo>
                  <a:pt x="609981" y="423037"/>
                </a:lnTo>
                <a:lnTo>
                  <a:pt x="609981" y="434047"/>
                </a:lnTo>
                <a:lnTo>
                  <a:pt x="609041" y="436587"/>
                </a:lnTo>
                <a:lnTo>
                  <a:pt x="608444" y="450557"/>
                </a:lnTo>
                <a:lnTo>
                  <a:pt x="607199" y="451827"/>
                </a:lnTo>
                <a:lnTo>
                  <a:pt x="606272" y="455637"/>
                </a:lnTo>
                <a:lnTo>
                  <a:pt x="605040" y="450557"/>
                </a:lnTo>
                <a:lnTo>
                  <a:pt x="606145" y="442937"/>
                </a:lnTo>
                <a:lnTo>
                  <a:pt x="606894" y="437857"/>
                </a:lnTo>
                <a:lnTo>
                  <a:pt x="604735" y="442937"/>
                </a:lnTo>
                <a:lnTo>
                  <a:pt x="602894" y="442937"/>
                </a:lnTo>
                <a:lnTo>
                  <a:pt x="602551" y="440397"/>
                </a:lnTo>
                <a:lnTo>
                  <a:pt x="602043" y="434047"/>
                </a:lnTo>
                <a:lnTo>
                  <a:pt x="601941" y="432777"/>
                </a:lnTo>
                <a:lnTo>
                  <a:pt x="602246" y="431507"/>
                </a:lnTo>
                <a:lnTo>
                  <a:pt x="604735" y="432777"/>
                </a:lnTo>
                <a:lnTo>
                  <a:pt x="606272" y="436587"/>
                </a:lnTo>
                <a:lnTo>
                  <a:pt x="607504" y="434047"/>
                </a:lnTo>
                <a:lnTo>
                  <a:pt x="609663" y="432777"/>
                </a:lnTo>
                <a:lnTo>
                  <a:pt x="609981" y="434047"/>
                </a:lnTo>
                <a:lnTo>
                  <a:pt x="609981" y="423037"/>
                </a:lnTo>
                <a:lnTo>
                  <a:pt x="608736" y="423887"/>
                </a:lnTo>
                <a:lnTo>
                  <a:pt x="604113" y="427697"/>
                </a:lnTo>
                <a:lnTo>
                  <a:pt x="601040" y="422617"/>
                </a:lnTo>
                <a:lnTo>
                  <a:pt x="601040" y="417537"/>
                </a:lnTo>
                <a:lnTo>
                  <a:pt x="600443" y="414997"/>
                </a:lnTo>
                <a:lnTo>
                  <a:pt x="597217" y="401027"/>
                </a:lnTo>
                <a:lnTo>
                  <a:pt x="596696" y="400024"/>
                </a:lnTo>
                <a:lnTo>
                  <a:pt x="596696" y="439127"/>
                </a:lnTo>
                <a:lnTo>
                  <a:pt x="595782" y="440397"/>
                </a:lnTo>
                <a:lnTo>
                  <a:pt x="595147" y="440397"/>
                </a:lnTo>
                <a:lnTo>
                  <a:pt x="593915" y="439127"/>
                </a:lnTo>
                <a:lnTo>
                  <a:pt x="593293" y="437857"/>
                </a:lnTo>
                <a:lnTo>
                  <a:pt x="592391" y="436587"/>
                </a:lnTo>
                <a:lnTo>
                  <a:pt x="592391" y="434047"/>
                </a:lnTo>
                <a:lnTo>
                  <a:pt x="593610" y="434047"/>
                </a:lnTo>
                <a:lnTo>
                  <a:pt x="594842" y="435317"/>
                </a:lnTo>
                <a:lnTo>
                  <a:pt x="595782" y="436587"/>
                </a:lnTo>
                <a:lnTo>
                  <a:pt x="596392" y="437857"/>
                </a:lnTo>
                <a:lnTo>
                  <a:pt x="596696" y="439127"/>
                </a:lnTo>
                <a:lnTo>
                  <a:pt x="596696" y="400024"/>
                </a:lnTo>
                <a:lnTo>
                  <a:pt x="592048" y="391007"/>
                </a:lnTo>
                <a:lnTo>
                  <a:pt x="592048" y="463257"/>
                </a:lnTo>
                <a:lnTo>
                  <a:pt x="592048" y="464527"/>
                </a:lnTo>
                <a:lnTo>
                  <a:pt x="591756" y="465797"/>
                </a:lnTo>
                <a:lnTo>
                  <a:pt x="590537" y="465797"/>
                </a:lnTo>
                <a:lnTo>
                  <a:pt x="590207" y="464527"/>
                </a:lnTo>
                <a:lnTo>
                  <a:pt x="590207" y="463257"/>
                </a:lnTo>
                <a:lnTo>
                  <a:pt x="592048" y="463257"/>
                </a:lnTo>
                <a:lnTo>
                  <a:pt x="592048" y="391007"/>
                </a:lnTo>
                <a:lnTo>
                  <a:pt x="589356" y="385787"/>
                </a:lnTo>
                <a:lnTo>
                  <a:pt x="584644" y="379666"/>
                </a:lnTo>
                <a:lnTo>
                  <a:pt x="584644" y="470877"/>
                </a:lnTo>
                <a:lnTo>
                  <a:pt x="580948" y="470877"/>
                </a:lnTo>
                <a:lnTo>
                  <a:pt x="580644" y="467067"/>
                </a:lnTo>
                <a:lnTo>
                  <a:pt x="580237" y="463257"/>
                </a:lnTo>
                <a:lnTo>
                  <a:pt x="579843" y="459447"/>
                </a:lnTo>
                <a:lnTo>
                  <a:pt x="579539" y="455637"/>
                </a:lnTo>
                <a:lnTo>
                  <a:pt x="579132" y="450557"/>
                </a:lnTo>
                <a:lnTo>
                  <a:pt x="578256" y="444207"/>
                </a:lnTo>
                <a:lnTo>
                  <a:pt x="577164" y="437857"/>
                </a:lnTo>
                <a:lnTo>
                  <a:pt x="576935" y="436587"/>
                </a:lnTo>
                <a:lnTo>
                  <a:pt x="575703" y="431507"/>
                </a:lnTo>
                <a:lnTo>
                  <a:pt x="577557" y="430237"/>
                </a:lnTo>
                <a:lnTo>
                  <a:pt x="584644" y="470877"/>
                </a:lnTo>
                <a:lnTo>
                  <a:pt x="584644" y="379666"/>
                </a:lnTo>
                <a:lnTo>
                  <a:pt x="580567" y="374357"/>
                </a:lnTo>
                <a:lnTo>
                  <a:pt x="579399" y="372846"/>
                </a:lnTo>
                <a:lnTo>
                  <a:pt x="579399" y="425157"/>
                </a:lnTo>
                <a:lnTo>
                  <a:pt x="577862" y="428967"/>
                </a:lnTo>
                <a:lnTo>
                  <a:pt x="575703" y="428967"/>
                </a:lnTo>
                <a:lnTo>
                  <a:pt x="573239" y="430237"/>
                </a:lnTo>
                <a:lnTo>
                  <a:pt x="570750" y="427697"/>
                </a:lnTo>
                <a:lnTo>
                  <a:pt x="570750" y="454367"/>
                </a:lnTo>
                <a:lnTo>
                  <a:pt x="569836" y="454914"/>
                </a:lnTo>
                <a:lnTo>
                  <a:pt x="569836" y="461987"/>
                </a:lnTo>
                <a:lnTo>
                  <a:pt x="567055" y="463257"/>
                </a:lnTo>
                <a:lnTo>
                  <a:pt x="564286" y="458177"/>
                </a:lnTo>
                <a:lnTo>
                  <a:pt x="563613" y="456907"/>
                </a:lnTo>
                <a:lnTo>
                  <a:pt x="559562" y="449287"/>
                </a:lnTo>
                <a:lnTo>
                  <a:pt x="554355" y="440397"/>
                </a:lnTo>
                <a:lnTo>
                  <a:pt x="548855" y="432777"/>
                </a:lnTo>
                <a:lnTo>
                  <a:pt x="543280" y="425157"/>
                </a:lnTo>
                <a:lnTo>
                  <a:pt x="541743" y="422617"/>
                </a:lnTo>
                <a:lnTo>
                  <a:pt x="567055" y="455637"/>
                </a:lnTo>
                <a:lnTo>
                  <a:pt x="569836" y="461987"/>
                </a:lnTo>
                <a:lnTo>
                  <a:pt x="569836" y="454914"/>
                </a:lnTo>
                <a:lnTo>
                  <a:pt x="568591" y="455637"/>
                </a:lnTo>
                <a:lnTo>
                  <a:pt x="567055" y="451827"/>
                </a:lnTo>
                <a:lnTo>
                  <a:pt x="563880" y="445477"/>
                </a:lnTo>
                <a:lnTo>
                  <a:pt x="560412" y="440397"/>
                </a:lnTo>
                <a:lnTo>
                  <a:pt x="556717" y="434047"/>
                </a:lnTo>
                <a:lnTo>
                  <a:pt x="552843" y="428967"/>
                </a:lnTo>
                <a:lnTo>
                  <a:pt x="550697" y="425157"/>
                </a:lnTo>
                <a:lnTo>
                  <a:pt x="553783" y="423887"/>
                </a:lnTo>
                <a:lnTo>
                  <a:pt x="556234" y="427697"/>
                </a:lnTo>
                <a:lnTo>
                  <a:pt x="559879" y="434047"/>
                </a:lnTo>
                <a:lnTo>
                  <a:pt x="563308" y="439127"/>
                </a:lnTo>
                <a:lnTo>
                  <a:pt x="566458" y="445477"/>
                </a:lnTo>
                <a:lnTo>
                  <a:pt x="569214" y="450557"/>
                </a:lnTo>
                <a:lnTo>
                  <a:pt x="570750" y="454367"/>
                </a:lnTo>
                <a:lnTo>
                  <a:pt x="570750" y="427697"/>
                </a:lnTo>
                <a:lnTo>
                  <a:pt x="570141" y="425157"/>
                </a:lnTo>
                <a:lnTo>
                  <a:pt x="569836" y="423887"/>
                </a:lnTo>
                <a:lnTo>
                  <a:pt x="569214" y="420077"/>
                </a:lnTo>
                <a:lnTo>
                  <a:pt x="570445" y="417537"/>
                </a:lnTo>
                <a:lnTo>
                  <a:pt x="572935" y="416267"/>
                </a:lnTo>
                <a:lnTo>
                  <a:pt x="575094" y="416267"/>
                </a:lnTo>
                <a:lnTo>
                  <a:pt x="577862" y="418807"/>
                </a:lnTo>
                <a:lnTo>
                  <a:pt x="578485" y="422617"/>
                </a:lnTo>
                <a:lnTo>
                  <a:pt x="579399" y="425157"/>
                </a:lnTo>
                <a:lnTo>
                  <a:pt x="579399" y="372846"/>
                </a:lnTo>
                <a:lnTo>
                  <a:pt x="578612" y="371817"/>
                </a:lnTo>
                <a:lnTo>
                  <a:pt x="577888" y="371017"/>
                </a:lnTo>
                <a:lnTo>
                  <a:pt x="577888" y="389597"/>
                </a:lnTo>
                <a:lnTo>
                  <a:pt x="577634" y="394677"/>
                </a:lnTo>
                <a:lnTo>
                  <a:pt x="576910" y="402297"/>
                </a:lnTo>
                <a:lnTo>
                  <a:pt x="576008" y="411187"/>
                </a:lnTo>
                <a:lnTo>
                  <a:pt x="576008" y="412457"/>
                </a:lnTo>
                <a:lnTo>
                  <a:pt x="573239" y="414997"/>
                </a:lnTo>
                <a:lnTo>
                  <a:pt x="573239" y="411187"/>
                </a:lnTo>
                <a:lnTo>
                  <a:pt x="574840" y="385787"/>
                </a:lnTo>
                <a:lnTo>
                  <a:pt x="575094" y="378167"/>
                </a:lnTo>
                <a:lnTo>
                  <a:pt x="575094" y="374357"/>
                </a:lnTo>
                <a:lnTo>
                  <a:pt x="577862" y="374357"/>
                </a:lnTo>
                <a:lnTo>
                  <a:pt x="577888" y="389597"/>
                </a:lnTo>
                <a:lnTo>
                  <a:pt x="577888" y="371017"/>
                </a:lnTo>
                <a:lnTo>
                  <a:pt x="572947" y="365467"/>
                </a:lnTo>
                <a:lnTo>
                  <a:pt x="568286" y="360260"/>
                </a:lnTo>
                <a:lnTo>
                  <a:pt x="568286" y="435317"/>
                </a:lnTo>
                <a:lnTo>
                  <a:pt x="568286" y="436587"/>
                </a:lnTo>
                <a:lnTo>
                  <a:pt x="567677" y="437857"/>
                </a:lnTo>
                <a:lnTo>
                  <a:pt x="567055" y="437857"/>
                </a:lnTo>
                <a:lnTo>
                  <a:pt x="565823" y="436587"/>
                </a:lnTo>
                <a:lnTo>
                  <a:pt x="563968" y="434047"/>
                </a:lnTo>
                <a:lnTo>
                  <a:pt x="563968" y="431507"/>
                </a:lnTo>
                <a:lnTo>
                  <a:pt x="565200" y="431507"/>
                </a:lnTo>
                <a:lnTo>
                  <a:pt x="566445" y="432777"/>
                </a:lnTo>
                <a:lnTo>
                  <a:pt x="568286" y="435317"/>
                </a:lnTo>
                <a:lnTo>
                  <a:pt x="568286" y="360260"/>
                </a:lnTo>
                <a:lnTo>
                  <a:pt x="567982" y="359918"/>
                </a:lnTo>
                <a:lnTo>
                  <a:pt x="567982" y="422617"/>
                </a:lnTo>
                <a:lnTo>
                  <a:pt x="567982" y="423887"/>
                </a:lnTo>
                <a:lnTo>
                  <a:pt x="567677" y="423887"/>
                </a:lnTo>
                <a:lnTo>
                  <a:pt x="566445" y="425157"/>
                </a:lnTo>
                <a:lnTo>
                  <a:pt x="565200" y="425157"/>
                </a:lnTo>
                <a:lnTo>
                  <a:pt x="564210" y="423887"/>
                </a:lnTo>
                <a:lnTo>
                  <a:pt x="563219" y="422617"/>
                </a:lnTo>
                <a:lnTo>
                  <a:pt x="560247" y="418807"/>
                </a:lnTo>
                <a:lnTo>
                  <a:pt x="559943" y="418807"/>
                </a:lnTo>
                <a:lnTo>
                  <a:pt x="559943" y="417537"/>
                </a:lnTo>
                <a:lnTo>
                  <a:pt x="560578" y="417537"/>
                </a:lnTo>
                <a:lnTo>
                  <a:pt x="561797" y="416267"/>
                </a:lnTo>
                <a:lnTo>
                  <a:pt x="563041" y="416267"/>
                </a:lnTo>
                <a:lnTo>
                  <a:pt x="567677" y="422617"/>
                </a:lnTo>
                <a:lnTo>
                  <a:pt x="567982" y="422617"/>
                </a:lnTo>
                <a:lnTo>
                  <a:pt x="567982" y="359918"/>
                </a:lnTo>
                <a:lnTo>
                  <a:pt x="566140" y="357847"/>
                </a:lnTo>
                <a:lnTo>
                  <a:pt x="565670" y="356577"/>
                </a:lnTo>
                <a:lnTo>
                  <a:pt x="562889" y="348957"/>
                </a:lnTo>
                <a:lnTo>
                  <a:pt x="558723" y="337527"/>
                </a:lnTo>
                <a:lnTo>
                  <a:pt x="558215" y="336257"/>
                </a:lnTo>
                <a:lnTo>
                  <a:pt x="544372" y="300697"/>
                </a:lnTo>
                <a:lnTo>
                  <a:pt x="539584" y="284187"/>
                </a:lnTo>
                <a:lnTo>
                  <a:pt x="551916" y="286727"/>
                </a:lnTo>
                <a:lnTo>
                  <a:pt x="562267" y="289267"/>
                </a:lnTo>
                <a:lnTo>
                  <a:pt x="570318" y="291807"/>
                </a:lnTo>
                <a:lnTo>
                  <a:pt x="575703" y="295617"/>
                </a:lnTo>
                <a:lnTo>
                  <a:pt x="581748" y="300697"/>
                </a:lnTo>
                <a:lnTo>
                  <a:pt x="587705" y="304507"/>
                </a:lnTo>
                <a:lnTo>
                  <a:pt x="592683" y="304507"/>
                </a:lnTo>
                <a:lnTo>
                  <a:pt x="595782" y="301967"/>
                </a:lnTo>
                <a:lnTo>
                  <a:pt x="596696" y="300697"/>
                </a:lnTo>
                <a:lnTo>
                  <a:pt x="593293" y="298373"/>
                </a:lnTo>
                <a:lnTo>
                  <a:pt x="593293" y="301967"/>
                </a:lnTo>
                <a:lnTo>
                  <a:pt x="588987" y="301967"/>
                </a:lnTo>
                <a:lnTo>
                  <a:pt x="584962" y="299427"/>
                </a:lnTo>
                <a:lnTo>
                  <a:pt x="580339" y="294335"/>
                </a:lnTo>
                <a:lnTo>
                  <a:pt x="582485" y="290537"/>
                </a:lnTo>
                <a:lnTo>
                  <a:pt x="592048" y="300697"/>
                </a:lnTo>
                <a:lnTo>
                  <a:pt x="593293" y="301967"/>
                </a:lnTo>
                <a:lnTo>
                  <a:pt x="593293" y="298373"/>
                </a:lnTo>
                <a:lnTo>
                  <a:pt x="591134" y="296887"/>
                </a:lnTo>
                <a:lnTo>
                  <a:pt x="588352" y="294347"/>
                </a:lnTo>
                <a:lnTo>
                  <a:pt x="591451" y="294347"/>
                </a:lnTo>
                <a:lnTo>
                  <a:pt x="595464" y="296887"/>
                </a:lnTo>
                <a:lnTo>
                  <a:pt x="599795" y="300697"/>
                </a:lnTo>
                <a:lnTo>
                  <a:pt x="607504" y="300697"/>
                </a:lnTo>
                <a:lnTo>
                  <a:pt x="608126" y="299427"/>
                </a:lnTo>
                <a:lnTo>
                  <a:pt x="609981" y="295617"/>
                </a:lnTo>
                <a:lnTo>
                  <a:pt x="608114" y="287997"/>
                </a:lnTo>
                <a:lnTo>
                  <a:pt x="607809" y="286727"/>
                </a:lnTo>
                <a:lnTo>
                  <a:pt x="608736" y="280377"/>
                </a:lnTo>
                <a:lnTo>
                  <a:pt x="608444" y="275297"/>
                </a:lnTo>
                <a:lnTo>
                  <a:pt x="607504" y="274878"/>
                </a:lnTo>
                <a:lnTo>
                  <a:pt x="607504" y="277837"/>
                </a:lnTo>
                <a:lnTo>
                  <a:pt x="606590" y="281647"/>
                </a:lnTo>
                <a:lnTo>
                  <a:pt x="604786" y="282917"/>
                </a:lnTo>
                <a:lnTo>
                  <a:pt x="601751" y="282917"/>
                </a:lnTo>
                <a:lnTo>
                  <a:pt x="599579" y="285457"/>
                </a:lnTo>
                <a:lnTo>
                  <a:pt x="600392" y="293077"/>
                </a:lnTo>
                <a:lnTo>
                  <a:pt x="601941" y="294347"/>
                </a:lnTo>
                <a:lnTo>
                  <a:pt x="604735" y="295617"/>
                </a:lnTo>
                <a:lnTo>
                  <a:pt x="601637" y="287997"/>
                </a:lnTo>
                <a:lnTo>
                  <a:pt x="606272" y="287997"/>
                </a:lnTo>
                <a:lnTo>
                  <a:pt x="607504" y="290537"/>
                </a:lnTo>
                <a:lnTo>
                  <a:pt x="605650" y="298157"/>
                </a:lnTo>
                <a:lnTo>
                  <a:pt x="603491" y="299427"/>
                </a:lnTo>
                <a:lnTo>
                  <a:pt x="600087" y="296887"/>
                </a:lnTo>
                <a:lnTo>
                  <a:pt x="597001" y="295617"/>
                </a:lnTo>
                <a:lnTo>
                  <a:pt x="596074" y="294347"/>
                </a:lnTo>
                <a:lnTo>
                  <a:pt x="595147" y="293077"/>
                </a:lnTo>
                <a:lnTo>
                  <a:pt x="595464" y="290537"/>
                </a:lnTo>
                <a:lnTo>
                  <a:pt x="595706" y="286727"/>
                </a:lnTo>
                <a:lnTo>
                  <a:pt x="595782" y="285457"/>
                </a:lnTo>
                <a:lnTo>
                  <a:pt x="592391" y="286727"/>
                </a:lnTo>
                <a:lnTo>
                  <a:pt x="592074" y="285457"/>
                </a:lnTo>
                <a:lnTo>
                  <a:pt x="591756" y="284187"/>
                </a:lnTo>
                <a:lnTo>
                  <a:pt x="591451" y="280377"/>
                </a:lnTo>
                <a:lnTo>
                  <a:pt x="590207" y="280377"/>
                </a:lnTo>
                <a:lnTo>
                  <a:pt x="590537" y="279107"/>
                </a:lnTo>
                <a:lnTo>
                  <a:pt x="584962" y="279107"/>
                </a:lnTo>
                <a:lnTo>
                  <a:pt x="582485" y="280377"/>
                </a:lnTo>
                <a:lnTo>
                  <a:pt x="580948" y="284187"/>
                </a:lnTo>
                <a:lnTo>
                  <a:pt x="580644" y="285457"/>
                </a:lnTo>
                <a:lnTo>
                  <a:pt x="579399" y="284187"/>
                </a:lnTo>
                <a:lnTo>
                  <a:pt x="578789" y="282917"/>
                </a:lnTo>
                <a:lnTo>
                  <a:pt x="579094" y="281647"/>
                </a:lnTo>
                <a:lnTo>
                  <a:pt x="576935" y="282917"/>
                </a:lnTo>
                <a:lnTo>
                  <a:pt x="574789" y="282917"/>
                </a:lnTo>
                <a:lnTo>
                  <a:pt x="574941" y="281647"/>
                </a:lnTo>
                <a:lnTo>
                  <a:pt x="575094" y="280377"/>
                </a:lnTo>
                <a:lnTo>
                  <a:pt x="573544" y="280377"/>
                </a:lnTo>
                <a:lnTo>
                  <a:pt x="573544" y="281647"/>
                </a:lnTo>
                <a:lnTo>
                  <a:pt x="571385" y="281647"/>
                </a:lnTo>
                <a:lnTo>
                  <a:pt x="571690" y="279107"/>
                </a:lnTo>
                <a:lnTo>
                  <a:pt x="568591" y="282917"/>
                </a:lnTo>
                <a:lnTo>
                  <a:pt x="568286" y="282917"/>
                </a:lnTo>
                <a:lnTo>
                  <a:pt x="567982" y="280377"/>
                </a:lnTo>
                <a:lnTo>
                  <a:pt x="568286" y="279107"/>
                </a:lnTo>
                <a:lnTo>
                  <a:pt x="569531" y="276567"/>
                </a:lnTo>
                <a:lnTo>
                  <a:pt x="566140" y="280377"/>
                </a:lnTo>
                <a:lnTo>
                  <a:pt x="564591" y="280377"/>
                </a:lnTo>
                <a:lnTo>
                  <a:pt x="563968" y="279107"/>
                </a:lnTo>
                <a:lnTo>
                  <a:pt x="562102" y="274027"/>
                </a:lnTo>
                <a:lnTo>
                  <a:pt x="560895" y="274027"/>
                </a:lnTo>
                <a:lnTo>
                  <a:pt x="560247" y="279107"/>
                </a:lnTo>
                <a:lnTo>
                  <a:pt x="559346" y="280377"/>
                </a:lnTo>
                <a:lnTo>
                  <a:pt x="558393" y="280377"/>
                </a:lnTo>
                <a:lnTo>
                  <a:pt x="558393" y="277837"/>
                </a:lnTo>
                <a:lnTo>
                  <a:pt x="556552" y="270217"/>
                </a:lnTo>
                <a:lnTo>
                  <a:pt x="556234" y="270217"/>
                </a:lnTo>
                <a:lnTo>
                  <a:pt x="556856" y="277837"/>
                </a:lnTo>
                <a:lnTo>
                  <a:pt x="556552" y="280377"/>
                </a:lnTo>
                <a:lnTo>
                  <a:pt x="555637" y="280377"/>
                </a:lnTo>
                <a:lnTo>
                  <a:pt x="554393" y="277837"/>
                </a:lnTo>
                <a:lnTo>
                  <a:pt x="553783" y="276567"/>
                </a:lnTo>
                <a:lnTo>
                  <a:pt x="551611" y="270217"/>
                </a:lnTo>
                <a:lnTo>
                  <a:pt x="550697" y="277837"/>
                </a:lnTo>
                <a:lnTo>
                  <a:pt x="550176" y="276567"/>
                </a:lnTo>
                <a:lnTo>
                  <a:pt x="549148" y="274027"/>
                </a:lnTo>
                <a:lnTo>
                  <a:pt x="546989" y="270217"/>
                </a:lnTo>
                <a:lnTo>
                  <a:pt x="548538" y="265137"/>
                </a:lnTo>
                <a:lnTo>
                  <a:pt x="544842" y="263867"/>
                </a:lnTo>
                <a:lnTo>
                  <a:pt x="546989" y="274027"/>
                </a:lnTo>
                <a:lnTo>
                  <a:pt x="546989" y="276567"/>
                </a:lnTo>
                <a:lnTo>
                  <a:pt x="544499" y="276567"/>
                </a:lnTo>
                <a:lnTo>
                  <a:pt x="544195" y="274027"/>
                </a:lnTo>
                <a:lnTo>
                  <a:pt x="542988" y="266407"/>
                </a:lnTo>
                <a:lnTo>
                  <a:pt x="538340" y="254977"/>
                </a:lnTo>
                <a:lnTo>
                  <a:pt x="539254" y="258787"/>
                </a:lnTo>
                <a:lnTo>
                  <a:pt x="542048" y="272757"/>
                </a:lnTo>
                <a:lnTo>
                  <a:pt x="542340" y="274027"/>
                </a:lnTo>
                <a:lnTo>
                  <a:pt x="538949" y="274027"/>
                </a:lnTo>
                <a:lnTo>
                  <a:pt x="538340" y="271487"/>
                </a:lnTo>
                <a:lnTo>
                  <a:pt x="538073" y="270217"/>
                </a:lnTo>
                <a:lnTo>
                  <a:pt x="534644" y="253707"/>
                </a:lnTo>
                <a:lnTo>
                  <a:pt x="534123" y="252437"/>
                </a:lnTo>
                <a:lnTo>
                  <a:pt x="534200" y="258787"/>
                </a:lnTo>
                <a:lnTo>
                  <a:pt x="534631" y="263867"/>
                </a:lnTo>
                <a:lnTo>
                  <a:pt x="535876" y="270217"/>
                </a:lnTo>
                <a:lnTo>
                  <a:pt x="533400" y="270217"/>
                </a:lnTo>
                <a:lnTo>
                  <a:pt x="533692" y="268947"/>
                </a:lnTo>
                <a:lnTo>
                  <a:pt x="533692" y="267677"/>
                </a:lnTo>
                <a:lnTo>
                  <a:pt x="530936" y="249897"/>
                </a:lnTo>
                <a:lnTo>
                  <a:pt x="529996" y="251167"/>
                </a:lnTo>
                <a:lnTo>
                  <a:pt x="529590" y="254977"/>
                </a:lnTo>
                <a:lnTo>
                  <a:pt x="530466" y="261327"/>
                </a:lnTo>
                <a:lnTo>
                  <a:pt x="530872" y="267677"/>
                </a:lnTo>
                <a:lnTo>
                  <a:pt x="528447" y="267677"/>
                </a:lnTo>
                <a:lnTo>
                  <a:pt x="526910" y="249897"/>
                </a:lnTo>
                <a:lnTo>
                  <a:pt x="525995" y="249897"/>
                </a:lnTo>
                <a:lnTo>
                  <a:pt x="526288" y="267677"/>
                </a:lnTo>
                <a:lnTo>
                  <a:pt x="525678" y="266407"/>
                </a:lnTo>
                <a:lnTo>
                  <a:pt x="524840" y="263867"/>
                </a:lnTo>
                <a:lnTo>
                  <a:pt x="523595" y="260057"/>
                </a:lnTo>
                <a:lnTo>
                  <a:pt x="523709" y="248627"/>
                </a:lnTo>
                <a:lnTo>
                  <a:pt x="523811" y="246087"/>
                </a:lnTo>
                <a:lnTo>
                  <a:pt x="522592" y="243547"/>
                </a:lnTo>
                <a:lnTo>
                  <a:pt x="521982" y="243547"/>
                </a:lnTo>
                <a:lnTo>
                  <a:pt x="520433" y="263867"/>
                </a:lnTo>
                <a:lnTo>
                  <a:pt x="519798" y="262597"/>
                </a:lnTo>
                <a:lnTo>
                  <a:pt x="523024" y="271487"/>
                </a:lnTo>
                <a:lnTo>
                  <a:pt x="527913" y="277837"/>
                </a:lnTo>
                <a:lnTo>
                  <a:pt x="532231" y="280377"/>
                </a:lnTo>
                <a:lnTo>
                  <a:pt x="533692" y="284187"/>
                </a:lnTo>
                <a:lnTo>
                  <a:pt x="524751" y="279107"/>
                </a:lnTo>
                <a:lnTo>
                  <a:pt x="527227" y="284187"/>
                </a:lnTo>
                <a:lnTo>
                  <a:pt x="530936" y="289267"/>
                </a:lnTo>
                <a:lnTo>
                  <a:pt x="533400" y="294347"/>
                </a:lnTo>
                <a:lnTo>
                  <a:pt x="530631" y="294347"/>
                </a:lnTo>
                <a:lnTo>
                  <a:pt x="533692" y="298157"/>
                </a:lnTo>
                <a:lnTo>
                  <a:pt x="535559" y="300697"/>
                </a:lnTo>
                <a:lnTo>
                  <a:pt x="532790" y="300697"/>
                </a:lnTo>
                <a:lnTo>
                  <a:pt x="533400" y="301967"/>
                </a:lnTo>
                <a:lnTo>
                  <a:pt x="538645" y="307047"/>
                </a:lnTo>
                <a:lnTo>
                  <a:pt x="539889" y="308317"/>
                </a:lnTo>
                <a:lnTo>
                  <a:pt x="540194" y="308317"/>
                </a:lnTo>
                <a:lnTo>
                  <a:pt x="539889" y="309587"/>
                </a:lnTo>
                <a:lnTo>
                  <a:pt x="533400" y="308317"/>
                </a:lnTo>
                <a:lnTo>
                  <a:pt x="532790" y="308317"/>
                </a:lnTo>
                <a:lnTo>
                  <a:pt x="543280" y="315937"/>
                </a:lnTo>
                <a:lnTo>
                  <a:pt x="536498" y="315937"/>
                </a:lnTo>
                <a:lnTo>
                  <a:pt x="543890" y="321017"/>
                </a:lnTo>
                <a:lnTo>
                  <a:pt x="545147" y="322287"/>
                </a:lnTo>
                <a:lnTo>
                  <a:pt x="546684" y="323557"/>
                </a:lnTo>
                <a:lnTo>
                  <a:pt x="546989" y="326097"/>
                </a:lnTo>
                <a:lnTo>
                  <a:pt x="547293" y="327367"/>
                </a:lnTo>
                <a:lnTo>
                  <a:pt x="546049" y="326097"/>
                </a:lnTo>
                <a:lnTo>
                  <a:pt x="544195" y="326097"/>
                </a:lnTo>
                <a:lnTo>
                  <a:pt x="542340" y="324827"/>
                </a:lnTo>
                <a:lnTo>
                  <a:pt x="541743" y="323557"/>
                </a:lnTo>
                <a:lnTo>
                  <a:pt x="539889" y="323557"/>
                </a:lnTo>
                <a:lnTo>
                  <a:pt x="541134" y="326097"/>
                </a:lnTo>
                <a:lnTo>
                  <a:pt x="549757" y="332447"/>
                </a:lnTo>
                <a:lnTo>
                  <a:pt x="551929" y="334987"/>
                </a:lnTo>
                <a:lnTo>
                  <a:pt x="552843" y="336257"/>
                </a:lnTo>
                <a:lnTo>
                  <a:pt x="551307" y="336257"/>
                </a:lnTo>
                <a:lnTo>
                  <a:pt x="545515" y="333717"/>
                </a:lnTo>
                <a:lnTo>
                  <a:pt x="543852" y="333717"/>
                </a:lnTo>
                <a:lnTo>
                  <a:pt x="546315" y="336257"/>
                </a:lnTo>
                <a:lnTo>
                  <a:pt x="552843" y="341337"/>
                </a:lnTo>
                <a:lnTo>
                  <a:pt x="555637" y="346417"/>
                </a:lnTo>
                <a:lnTo>
                  <a:pt x="555942" y="347687"/>
                </a:lnTo>
                <a:lnTo>
                  <a:pt x="555002" y="348957"/>
                </a:lnTo>
                <a:lnTo>
                  <a:pt x="548932" y="343877"/>
                </a:lnTo>
                <a:lnTo>
                  <a:pt x="545820" y="341337"/>
                </a:lnTo>
                <a:lnTo>
                  <a:pt x="547458" y="343877"/>
                </a:lnTo>
                <a:lnTo>
                  <a:pt x="555637" y="351497"/>
                </a:lnTo>
                <a:lnTo>
                  <a:pt x="558393" y="355307"/>
                </a:lnTo>
                <a:lnTo>
                  <a:pt x="559041" y="356577"/>
                </a:lnTo>
                <a:lnTo>
                  <a:pt x="556856" y="356577"/>
                </a:lnTo>
                <a:lnTo>
                  <a:pt x="549097" y="351497"/>
                </a:lnTo>
                <a:lnTo>
                  <a:pt x="548487" y="351497"/>
                </a:lnTo>
                <a:lnTo>
                  <a:pt x="552907" y="356577"/>
                </a:lnTo>
                <a:lnTo>
                  <a:pt x="560247" y="364197"/>
                </a:lnTo>
                <a:lnTo>
                  <a:pt x="560895" y="364197"/>
                </a:lnTo>
                <a:lnTo>
                  <a:pt x="560247" y="365467"/>
                </a:lnTo>
                <a:lnTo>
                  <a:pt x="559650" y="365467"/>
                </a:lnTo>
                <a:lnTo>
                  <a:pt x="550875" y="359117"/>
                </a:lnTo>
                <a:lnTo>
                  <a:pt x="547865" y="359117"/>
                </a:lnTo>
                <a:lnTo>
                  <a:pt x="550824" y="362927"/>
                </a:lnTo>
                <a:lnTo>
                  <a:pt x="559943" y="373087"/>
                </a:lnTo>
                <a:lnTo>
                  <a:pt x="560578" y="375627"/>
                </a:lnTo>
                <a:lnTo>
                  <a:pt x="561492" y="376897"/>
                </a:lnTo>
                <a:lnTo>
                  <a:pt x="560578" y="378167"/>
                </a:lnTo>
                <a:lnTo>
                  <a:pt x="558711" y="376897"/>
                </a:lnTo>
                <a:lnTo>
                  <a:pt x="552627" y="371817"/>
                </a:lnTo>
                <a:lnTo>
                  <a:pt x="551040" y="371817"/>
                </a:lnTo>
                <a:lnTo>
                  <a:pt x="553897" y="375627"/>
                </a:lnTo>
                <a:lnTo>
                  <a:pt x="561187" y="385787"/>
                </a:lnTo>
                <a:lnTo>
                  <a:pt x="563041" y="389597"/>
                </a:lnTo>
                <a:lnTo>
                  <a:pt x="563968" y="392137"/>
                </a:lnTo>
                <a:lnTo>
                  <a:pt x="560895" y="389597"/>
                </a:lnTo>
                <a:lnTo>
                  <a:pt x="552462" y="380707"/>
                </a:lnTo>
                <a:lnTo>
                  <a:pt x="548805" y="376897"/>
                </a:lnTo>
                <a:lnTo>
                  <a:pt x="551116" y="381977"/>
                </a:lnTo>
                <a:lnTo>
                  <a:pt x="560578" y="394677"/>
                </a:lnTo>
                <a:lnTo>
                  <a:pt x="562432" y="398487"/>
                </a:lnTo>
                <a:lnTo>
                  <a:pt x="562737" y="399757"/>
                </a:lnTo>
                <a:lnTo>
                  <a:pt x="560247" y="398487"/>
                </a:lnTo>
                <a:lnTo>
                  <a:pt x="553085" y="389597"/>
                </a:lnTo>
                <a:lnTo>
                  <a:pt x="550570" y="387057"/>
                </a:lnTo>
                <a:lnTo>
                  <a:pt x="552754" y="390867"/>
                </a:lnTo>
                <a:lnTo>
                  <a:pt x="559650" y="402297"/>
                </a:lnTo>
                <a:lnTo>
                  <a:pt x="560578" y="403567"/>
                </a:lnTo>
                <a:lnTo>
                  <a:pt x="560578" y="404837"/>
                </a:lnTo>
                <a:lnTo>
                  <a:pt x="559650" y="403567"/>
                </a:lnTo>
                <a:lnTo>
                  <a:pt x="552742" y="395947"/>
                </a:lnTo>
                <a:lnTo>
                  <a:pt x="549732" y="393407"/>
                </a:lnTo>
                <a:lnTo>
                  <a:pt x="551535" y="395947"/>
                </a:lnTo>
                <a:lnTo>
                  <a:pt x="559041" y="407377"/>
                </a:lnTo>
                <a:lnTo>
                  <a:pt x="560895" y="411187"/>
                </a:lnTo>
                <a:lnTo>
                  <a:pt x="560578" y="411187"/>
                </a:lnTo>
                <a:lnTo>
                  <a:pt x="558711" y="409917"/>
                </a:lnTo>
                <a:lnTo>
                  <a:pt x="550849" y="399757"/>
                </a:lnTo>
                <a:lnTo>
                  <a:pt x="548106" y="398487"/>
                </a:lnTo>
                <a:lnTo>
                  <a:pt x="550506" y="402297"/>
                </a:lnTo>
                <a:lnTo>
                  <a:pt x="558088" y="412457"/>
                </a:lnTo>
                <a:lnTo>
                  <a:pt x="559943" y="416267"/>
                </a:lnTo>
                <a:lnTo>
                  <a:pt x="557796" y="414997"/>
                </a:lnTo>
                <a:lnTo>
                  <a:pt x="548754" y="404837"/>
                </a:lnTo>
                <a:lnTo>
                  <a:pt x="545680" y="402297"/>
                </a:lnTo>
                <a:lnTo>
                  <a:pt x="548500" y="406107"/>
                </a:lnTo>
                <a:lnTo>
                  <a:pt x="557187" y="417537"/>
                </a:lnTo>
                <a:lnTo>
                  <a:pt x="557403" y="421271"/>
                </a:lnTo>
                <a:lnTo>
                  <a:pt x="555942" y="420077"/>
                </a:lnTo>
                <a:lnTo>
                  <a:pt x="552843" y="417537"/>
                </a:lnTo>
                <a:lnTo>
                  <a:pt x="552843" y="416267"/>
                </a:lnTo>
                <a:lnTo>
                  <a:pt x="551307" y="413727"/>
                </a:lnTo>
                <a:lnTo>
                  <a:pt x="545579" y="407377"/>
                </a:lnTo>
                <a:lnTo>
                  <a:pt x="543509" y="406107"/>
                </a:lnTo>
                <a:lnTo>
                  <a:pt x="545490" y="409917"/>
                </a:lnTo>
                <a:lnTo>
                  <a:pt x="551929" y="418807"/>
                </a:lnTo>
                <a:lnTo>
                  <a:pt x="550697" y="420077"/>
                </a:lnTo>
                <a:lnTo>
                  <a:pt x="549148" y="420077"/>
                </a:lnTo>
                <a:lnTo>
                  <a:pt x="547293" y="418807"/>
                </a:lnTo>
                <a:lnTo>
                  <a:pt x="546315" y="417537"/>
                </a:lnTo>
                <a:lnTo>
                  <a:pt x="541388" y="411187"/>
                </a:lnTo>
                <a:lnTo>
                  <a:pt x="538911" y="408647"/>
                </a:lnTo>
                <a:lnTo>
                  <a:pt x="539864" y="411187"/>
                </a:lnTo>
                <a:lnTo>
                  <a:pt x="544195" y="417537"/>
                </a:lnTo>
                <a:lnTo>
                  <a:pt x="538645" y="416267"/>
                </a:lnTo>
                <a:lnTo>
                  <a:pt x="537730" y="414997"/>
                </a:lnTo>
                <a:lnTo>
                  <a:pt x="535559" y="412457"/>
                </a:lnTo>
                <a:lnTo>
                  <a:pt x="529653" y="407377"/>
                </a:lnTo>
                <a:lnTo>
                  <a:pt x="526681" y="406107"/>
                </a:lnTo>
                <a:lnTo>
                  <a:pt x="527316" y="407377"/>
                </a:lnTo>
                <a:lnTo>
                  <a:pt x="532155" y="414997"/>
                </a:lnTo>
                <a:lnTo>
                  <a:pt x="531837" y="414997"/>
                </a:lnTo>
                <a:lnTo>
                  <a:pt x="521042" y="413727"/>
                </a:lnTo>
                <a:lnTo>
                  <a:pt x="518274" y="413727"/>
                </a:lnTo>
                <a:lnTo>
                  <a:pt x="517042" y="411187"/>
                </a:lnTo>
                <a:lnTo>
                  <a:pt x="512394" y="403567"/>
                </a:lnTo>
                <a:lnTo>
                  <a:pt x="509625" y="401027"/>
                </a:lnTo>
                <a:lnTo>
                  <a:pt x="501891" y="393407"/>
                </a:lnTo>
                <a:lnTo>
                  <a:pt x="502539" y="395947"/>
                </a:lnTo>
                <a:lnTo>
                  <a:pt x="508393" y="401027"/>
                </a:lnTo>
                <a:lnTo>
                  <a:pt x="513016" y="408647"/>
                </a:lnTo>
                <a:lnTo>
                  <a:pt x="514248" y="413727"/>
                </a:lnTo>
                <a:lnTo>
                  <a:pt x="511467" y="412457"/>
                </a:lnTo>
                <a:lnTo>
                  <a:pt x="508698" y="411187"/>
                </a:lnTo>
                <a:lnTo>
                  <a:pt x="506844" y="409917"/>
                </a:lnTo>
                <a:lnTo>
                  <a:pt x="503440" y="406107"/>
                </a:lnTo>
                <a:lnTo>
                  <a:pt x="502831" y="405498"/>
                </a:lnTo>
                <a:lnTo>
                  <a:pt x="502831" y="409917"/>
                </a:lnTo>
                <a:lnTo>
                  <a:pt x="502831" y="411187"/>
                </a:lnTo>
                <a:lnTo>
                  <a:pt x="501599" y="409917"/>
                </a:lnTo>
                <a:lnTo>
                  <a:pt x="499440" y="409917"/>
                </a:lnTo>
                <a:lnTo>
                  <a:pt x="497573" y="407377"/>
                </a:lnTo>
                <a:lnTo>
                  <a:pt x="496646" y="406107"/>
                </a:lnTo>
                <a:lnTo>
                  <a:pt x="496951" y="407377"/>
                </a:lnTo>
                <a:lnTo>
                  <a:pt x="496951" y="409917"/>
                </a:lnTo>
                <a:lnTo>
                  <a:pt x="491718" y="409917"/>
                </a:lnTo>
                <a:lnTo>
                  <a:pt x="490943" y="408647"/>
                </a:lnTo>
                <a:lnTo>
                  <a:pt x="490181" y="407377"/>
                </a:lnTo>
                <a:lnTo>
                  <a:pt x="488950" y="406107"/>
                </a:lnTo>
                <a:lnTo>
                  <a:pt x="487692" y="404888"/>
                </a:lnTo>
                <a:lnTo>
                  <a:pt x="487692" y="408647"/>
                </a:lnTo>
                <a:lnTo>
                  <a:pt x="484924" y="408647"/>
                </a:lnTo>
                <a:lnTo>
                  <a:pt x="483374" y="407377"/>
                </a:lnTo>
                <a:lnTo>
                  <a:pt x="479374" y="402983"/>
                </a:lnTo>
                <a:lnTo>
                  <a:pt x="479374" y="407377"/>
                </a:lnTo>
                <a:lnTo>
                  <a:pt x="478447" y="408647"/>
                </a:lnTo>
                <a:lnTo>
                  <a:pt x="476592" y="408647"/>
                </a:lnTo>
                <a:lnTo>
                  <a:pt x="474129" y="407377"/>
                </a:lnTo>
                <a:lnTo>
                  <a:pt x="470103" y="402399"/>
                </a:lnTo>
                <a:lnTo>
                  <a:pt x="470103" y="406107"/>
                </a:lnTo>
                <a:lnTo>
                  <a:pt x="469176" y="407377"/>
                </a:lnTo>
                <a:lnTo>
                  <a:pt x="467944" y="407377"/>
                </a:lnTo>
                <a:lnTo>
                  <a:pt x="466090" y="406107"/>
                </a:lnTo>
                <a:lnTo>
                  <a:pt x="463931" y="403783"/>
                </a:lnTo>
                <a:lnTo>
                  <a:pt x="463931" y="406107"/>
                </a:lnTo>
                <a:lnTo>
                  <a:pt x="462394" y="407377"/>
                </a:lnTo>
                <a:lnTo>
                  <a:pt x="460844" y="407377"/>
                </a:lnTo>
                <a:lnTo>
                  <a:pt x="459295" y="406107"/>
                </a:lnTo>
                <a:lnTo>
                  <a:pt x="456196" y="402297"/>
                </a:lnTo>
                <a:lnTo>
                  <a:pt x="456196" y="406107"/>
                </a:lnTo>
                <a:lnTo>
                  <a:pt x="451573" y="406107"/>
                </a:lnTo>
                <a:lnTo>
                  <a:pt x="450646" y="404837"/>
                </a:lnTo>
                <a:lnTo>
                  <a:pt x="450342" y="401027"/>
                </a:lnTo>
                <a:lnTo>
                  <a:pt x="452501" y="402297"/>
                </a:lnTo>
                <a:lnTo>
                  <a:pt x="454342" y="403567"/>
                </a:lnTo>
                <a:lnTo>
                  <a:pt x="456196" y="406107"/>
                </a:lnTo>
                <a:lnTo>
                  <a:pt x="456196" y="402297"/>
                </a:lnTo>
                <a:lnTo>
                  <a:pt x="453123" y="401027"/>
                </a:lnTo>
                <a:lnTo>
                  <a:pt x="450037" y="398487"/>
                </a:lnTo>
                <a:lnTo>
                  <a:pt x="449414" y="393407"/>
                </a:lnTo>
                <a:lnTo>
                  <a:pt x="449097" y="392137"/>
                </a:lnTo>
                <a:lnTo>
                  <a:pt x="454342" y="397217"/>
                </a:lnTo>
                <a:lnTo>
                  <a:pt x="458990" y="401027"/>
                </a:lnTo>
                <a:lnTo>
                  <a:pt x="463931" y="406107"/>
                </a:lnTo>
                <a:lnTo>
                  <a:pt x="463931" y="403783"/>
                </a:lnTo>
                <a:lnTo>
                  <a:pt x="460222" y="399757"/>
                </a:lnTo>
                <a:lnTo>
                  <a:pt x="455282" y="395947"/>
                </a:lnTo>
                <a:lnTo>
                  <a:pt x="451396" y="392137"/>
                </a:lnTo>
                <a:lnTo>
                  <a:pt x="448805" y="389597"/>
                </a:lnTo>
                <a:lnTo>
                  <a:pt x="448805" y="384517"/>
                </a:lnTo>
                <a:lnTo>
                  <a:pt x="449414" y="380707"/>
                </a:lnTo>
                <a:lnTo>
                  <a:pt x="454647" y="388327"/>
                </a:lnTo>
                <a:lnTo>
                  <a:pt x="464870" y="399757"/>
                </a:lnTo>
                <a:lnTo>
                  <a:pt x="470103" y="406107"/>
                </a:lnTo>
                <a:lnTo>
                  <a:pt x="470103" y="402399"/>
                </a:lnTo>
                <a:lnTo>
                  <a:pt x="467969" y="399757"/>
                </a:lnTo>
                <a:lnTo>
                  <a:pt x="461949" y="393407"/>
                </a:lnTo>
                <a:lnTo>
                  <a:pt x="456006" y="385787"/>
                </a:lnTo>
                <a:lnTo>
                  <a:pt x="451231" y="380707"/>
                </a:lnTo>
                <a:lnTo>
                  <a:pt x="450037" y="379437"/>
                </a:lnTo>
                <a:lnTo>
                  <a:pt x="450037" y="378167"/>
                </a:lnTo>
                <a:lnTo>
                  <a:pt x="450951" y="376897"/>
                </a:lnTo>
                <a:lnTo>
                  <a:pt x="451269" y="375627"/>
                </a:lnTo>
                <a:lnTo>
                  <a:pt x="451891" y="374357"/>
                </a:lnTo>
                <a:lnTo>
                  <a:pt x="458952" y="381977"/>
                </a:lnTo>
                <a:lnTo>
                  <a:pt x="466077" y="390867"/>
                </a:lnTo>
                <a:lnTo>
                  <a:pt x="472986" y="399757"/>
                </a:lnTo>
                <a:lnTo>
                  <a:pt x="479374" y="407377"/>
                </a:lnTo>
                <a:lnTo>
                  <a:pt x="479374" y="402983"/>
                </a:lnTo>
                <a:lnTo>
                  <a:pt x="475284" y="398487"/>
                </a:lnTo>
                <a:lnTo>
                  <a:pt x="454380" y="374357"/>
                </a:lnTo>
                <a:lnTo>
                  <a:pt x="453288" y="373087"/>
                </a:lnTo>
                <a:lnTo>
                  <a:pt x="452196" y="371817"/>
                </a:lnTo>
                <a:lnTo>
                  <a:pt x="452793" y="370547"/>
                </a:lnTo>
                <a:lnTo>
                  <a:pt x="453428" y="366737"/>
                </a:lnTo>
                <a:lnTo>
                  <a:pt x="460286" y="375627"/>
                </a:lnTo>
                <a:lnTo>
                  <a:pt x="466090" y="381977"/>
                </a:lnTo>
                <a:lnTo>
                  <a:pt x="471665" y="388327"/>
                </a:lnTo>
                <a:lnTo>
                  <a:pt x="477824" y="395947"/>
                </a:lnTo>
                <a:lnTo>
                  <a:pt x="479044" y="398487"/>
                </a:lnTo>
                <a:lnTo>
                  <a:pt x="486473" y="407377"/>
                </a:lnTo>
                <a:lnTo>
                  <a:pt x="487692" y="408647"/>
                </a:lnTo>
                <a:lnTo>
                  <a:pt x="487692" y="404888"/>
                </a:lnTo>
                <a:lnTo>
                  <a:pt x="482447" y="399757"/>
                </a:lnTo>
                <a:lnTo>
                  <a:pt x="481215" y="397217"/>
                </a:lnTo>
                <a:lnTo>
                  <a:pt x="473456" y="388327"/>
                </a:lnTo>
                <a:lnTo>
                  <a:pt x="467283" y="380707"/>
                </a:lnTo>
                <a:lnTo>
                  <a:pt x="461289" y="373087"/>
                </a:lnTo>
                <a:lnTo>
                  <a:pt x="455256" y="366737"/>
                </a:lnTo>
                <a:lnTo>
                  <a:pt x="454050" y="365467"/>
                </a:lnTo>
                <a:lnTo>
                  <a:pt x="454202" y="364197"/>
                </a:lnTo>
                <a:lnTo>
                  <a:pt x="454342" y="362927"/>
                </a:lnTo>
                <a:lnTo>
                  <a:pt x="454977" y="361657"/>
                </a:lnTo>
                <a:lnTo>
                  <a:pt x="455129" y="360387"/>
                </a:lnTo>
                <a:lnTo>
                  <a:pt x="455282" y="359117"/>
                </a:lnTo>
                <a:lnTo>
                  <a:pt x="463702" y="369277"/>
                </a:lnTo>
                <a:lnTo>
                  <a:pt x="473341" y="381977"/>
                </a:lnTo>
                <a:lnTo>
                  <a:pt x="491388" y="403567"/>
                </a:lnTo>
                <a:lnTo>
                  <a:pt x="494499" y="407377"/>
                </a:lnTo>
                <a:lnTo>
                  <a:pt x="492340" y="406107"/>
                </a:lnTo>
                <a:lnTo>
                  <a:pt x="494499" y="408647"/>
                </a:lnTo>
                <a:lnTo>
                  <a:pt x="496951" y="409917"/>
                </a:lnTo>
                <a:lnTo>
                  <a:pt x="496951" y="407377"/>
                </a:lnTo>
                <a:lnTo>
                  <a:pt x="494195" y="403567"/>
                </a:lnTo>
                <a:lnTo>
                  <a:pt x="484289" y="392137"/>
                </a:lnTo>
                <a:lnTo>
                  <a:pt x="474306" y="379437"/>
                </a:lnTo>
                <a:lnTo>
                  <a:pt x="464616" y="368007"/>
                </a:lnTo>
                <a:lnTo>
                  <a:pt x="456717" y="359117"/>
                </a:lnTo>
                <a:lnTo>
                  <a:pt x="455587" y="357847"/>
                </a:lnTo>
                <a:lnTo>
                  <a:pt x="455891" y="356577"/>
                </a:lnTo>
                <a:lnTo>
                  <a:pt x="456514" y="352767"/>
                </a:lnTo>
                <a:lnTo>
                  <a:pt x="464883" y="362927"/>
                </a:lnTo>
                <a:lnTo>
                  <a:pt x="475043" y="375627"/>
                </a:lnTo>
                <a:lnTo>
                  <a:pt x="500049" y="406107"/>
                </a:lnTo>
                <a:lnTo>
                  <a:pt x="499745" y="406107"/>
                </a:lnTo>
                <a:lnTo>
                  <a:pt x="502831" y="409917"/>
                </a:lnTo>
                <a:lnTo>
                  <a:pt x="502831" y="405498"/>
                </a:lnTo>
                <a:lnTo>
                  <a:pt x="502196" y="404837"/>
                </a:lnTo>
                <a:lnTo>
                  <a:pt x="486740" y="387057"/>
                </a:lnTo>
                <a:lnTo>
                  <a:pt x="476199" y="374357"/>
                </a:lnTo>
                <a:lnTo>
                  <a:pt x="466001" y="361657"/>
                </a:lnTo>
                <a:lnTo>
                  <a:pt x="457708" y="352767"/>
                </a:lnTo>
                <a:lnTo>
                  <a:pt x="456514" y="351497"/>
                </a:lnTo>
                <a:lnTo>
                  <a:pt x="457136" y="348957"/>
                </a:lnTo>
                <a:lnTo>
                  <a:pt x="457136" y="346417"/>
                </a:lnTo>
                <a:lnTo>
                  <a:pt x="457441" y="345147"/>
                </a:lnTo>
                <a:lnTo>
                  <a:pt x="465620" y="356577"/>
                </a:lnTo>
                <a:lnTo>
                  <a:pt x="475157" y="368007"/>
                </a:lnTo>
                <a:lnTo>
                  <a:pt x="485800" y="379437"/>
                </a:lnTo>
                <a:lnTo>
                  <a:pt x="497281" y="390867"/>
                </a:lnTo>
                <a:lnTo>
                  <a:pt x="493280" y="384517"/>
                </a:lnTo>
                <a:lnTo>
                  <a:pt x="484809" y="374357"/>
                </a:lnTo>
                <a:lnTo>
                  <a:pt x="474306" y="364197"/>
                </a:lnTo>
                <a:lnTo>
                  <a:pt x="464235" y="351497"/>
                </a:lnTo>
                <a:lnTo>
                  <a:pt x="461772" y="347687"/>
                </a:lnTo>
                <a:lnTo>
                  <a:pt x="460324" y="345147"/>
                </a:lnTo>
                <a:lnTo>
                  <a:pt x="459600" y="343877"/>
                </a:lnTo>
                <a:lnTo>
                  <a:pt x="458050" y="340067"/>
                </a:lnTo>
                <a:lnTo>
                  <a:pt x="458381" y="337527"/>
                </a:lnTo>
                <a:lnTo>
                  <a:pt x="458381" y="336257"/>
                </a:lnTo>
                <a:lnTo>
                  <a:pt x="458685" y="334987"/>
                </a:lnTo>
                <a:lnTo>
                  <a:pt x="465861" y="346417"/>
                </a:lnTo>
                <a:lnTo>
                  <a:pt x="474929" y="359117"/>
                </a:lnTo>
                <a:lnTo>
                  <a:pt x="485902" y="370547"/>
                </a:lnTo>
                <a:lnTo>
                  <a:pt x="498817" y="383247"/>
                </a:lnTo>
                <a:lnTo>
                  <a:pt x="494411" y="376897"/>
                </a:lnTo>
                <a:lnTo>
                  <a:pt x="486079" y="368007"/>
                </a:lnTo>
                <a:lnTo>
                  <a:pt x="476237" y="357847"/>
                </a:lnTo>
                <a:lnTo>
                  <a:pt x="467321" y="346417"/>
                </a:lnTo>
                <a:lnTo>
                  <a:pt x="463626" y="338797"/>
                </a:lnTo>
                <a:lnTo>
                  <a:pt x="461530" y="334987"/>
                </a:lnTo>
                <a:lnTo>
                  <a:pt x="460844" y="333717"/>
                </a:lnTo>
                <a:lnTo>
                  <a:pt x="459803" y="331177"/>
                </a:lnTo>
                <a:lnTo>
                  <a:pt x="459295" y="329907"/>
                </a:lnTo>
                <a:lnTo>
                  <a:pt x="459295" y="327367"/>
                </a:lnTo>
                <a:lnTo>
                  <a:pt x="466648" y="340067"/>
                </a:lnTo>
                <a:lnTo>
                  <a:pt x="476008" y="351497"/>
                </a:lnTo>
                <a:lnTo>
                  <a:pt x="487045" y="364197"/>
                </a:lnTo>
                <a:lnTo>
                  <a:pt x="499440" y="375627"/>
                </a:lnTo>
                <a:lnTo>
                  <a:pt x="495122" y="369277"/>
                </a:lnTo>
                <a:lnTo>
                  <a:pt x="486740" y="360387"/>
                </a:lnTo>
                <a:lnTo>
                  <a:pt x="476897" y="350227"/>
                </a:lnTo>
                <a:lnTo>
                  <a:pt x="468249" y="338797"/>
                </a:lnTo>
                <a:lnTo>
                  <a:pt x="464235" y="331177"/>
                </a:lnTo>
                <a:lnTo>
                  <a:pt x="462381" y="327367"/>
                </a:lnTo>
                <a:lnTo>
                  <a:pt x="459892" y="322287"/>
                </a:lnTo>
                <a:lnTo>
                  <a:pt x="459892" y="318477"/>
                </a:lnTo>
                <a:lnTo>
                  <a:pt x="467601" y="332447"/>
                </a:lnTo>
                <a:lnTo>
                  <a:pt x="477926" y="345147"/>
                </a:lnTo>
                <a:lnTo>
                  <a:pt x="489826" y="359117"/>
                </a:lnTo>
                <a:lnTo>
                  <a:pt x="502196" y="370547"/>
                </a:lnTo>
                <a:lnTo>
                  <a:pt x="497522" y="364197"/>
                </a:lnTo>
                <a:lnTo>
                  <a:pt x="488315" y="354037"/>
                </a:lnTo>
                <a:lnTo>
                  <a:pt x="477723" y="342607"/>
                </a:lnTo>
                <a:lnTo>
                  <a:pt x="468871" y="331177"/>
                </a:lnTo>
                <a:lnTo>
                  <a:pt x="464845" y="323557"/>
                </a:lnTo>
                <a:lnTo>
                  <a:pt x="462076" y="318477"/>
                </a:lnTo>
                <a:lnTo>
                  <a:pt x="461695" y="317207"/>
                </a:lnTo>
                <a:lnTo>
                  <a:pt x="460540" y="313397"/>
                </a:lnTo>
                <a:lnTo>
                  <a:pt x="460540" y="309587"/>
                </a:lnTo>
                <a:lnTo>
                  <a:pt x="467423" y="322287"/>
                </a:lnTo>
                <a:lnTo>
                  <a:pt x="477240" y="336257"/>
                </a:lnTo>
                <a:lnTo>
                  <a:pt x="488962" y="348957"/>
                </a:lnTo>
                <a:lnTo>
                  <a:pt x="501599" y="360387"/>
                </a:lnTo>
                <a:lnTo>
                  <a:pt x="497065" y="355307"/>
                </a:lnTo>
                <a:lnTo>
                  <a:pt x="488238" y="345147"/>
                </a:lnTo>
                <a:lnTo>
                  <a:pt x="478155" y="334987"/>
                </a:lnTo>
                <a:lnTo>
                  <a:pt x="469798" y="323557"/>
                </a:lnTo>
                <a:lnTo>
                  <a:pt x="465150" y="315937"/>
                </a:lnTo>
                <a:lnTo>
                  <a:pt x="462699" y="309587"/>
                </a:lnTo>
                <a:lnTo>
                  <a:pt x="461137" y="305777"/>
                </a:lnTo>
                <a:lnTo>
                  <a:pt x="461137" y="301967"/>
                </a:lnTo>
                <a:lnTo>
                  <a:pt x="461441" y="300697"/>
                </a:lnTo>
                <a:lnTo>
                  <a:pt x="467677" y="313397"/>
                </a:lnTo>
                <a:lnTo>
                  <a:pt x="476935" y="327367"/>
                </a:lnTo>
                <a:lnTo>
                  <a:pt x="488327" y="338797"/>
                </a:lnTo>
                <a:lnTo>
                  <a:pt x="500976" y="350227"/>
                </a:lnTo>
                <a:lnTo>
                  <a:pt x="496697" y="345147"/>
                </a:lnTo>
                <a:lnTo>
                  <a:pt x="479094" y="326097"/>
                </a:lnTo>
                <a:lnTo>
                  <a:pt x="471335" y="315937"/>
                </a:lnTo>
                <a:lnTo>
                  <a:pt x="466090" y="307047"/>
                </a:lnTo>
                <a:lnTo>
                  <a:pt x="463626" y="301967"/>
                </a:lnTo>
                <a:lnTo>
                  <a:pt x="463156" y="300697"/>
                </a:lnTo>
                <a:lnTo>
                  <a:pt x="461772" y="296887"/>
                </a:lnTo>
                <a:lnTo>
                  <a:pt x="461772" y="293077"/>
                </a:lnTo>
                <a:lnTo>
                  <a:pt x="462076" y="291807"/>
                </a:lnTo>
                <a:lnTo>
                  <a:pt x="467614" y="304507"/>
                </a:lnTo>
                <a:lnTo>
                  <a:pt x="476275" y="317207"/>
                </a:lnTo>
                <a:lnTo>
                  <a:pt x="487260" y="329907"/>
                </a:lnTo>
                <a:lnTo>
                  <a:pt x="499745" y="341337"/>
                </a:lnTo>
                <a:lnTo>
                  <a:pt x="496011" y="336257"/>
                </a:lnTo>
                <a:lnTo>
                  <a:pt x="488391" y="327367"/>
                </a:lnTo>
                <a:lnTo>
                  <a:pt x="479501" y="318477"/>
                </a:lnTo>
                <a:lnTo>
                  <a:pt x="471944" y="308317"/>
                </a:lnTo>
                <a:lnTo>
                  <a:pt x="466090" y="299427"/>
                </a:lnTo>
                <a:lnTo>
                  <a:pt x="464235" y="291807"/>
                </a:lnTo>
                <a:lnTo>
                  <a:pt x="462394" y="287997"/>
                </a:lnTo>
                <a:lnTo>
                  <a:pt x="462394" y="286727"/>
                </a:lnTo>
                <a:lnTo>
                  <a:pt x="462699" y="285457"/>
                </a:lnTo>
                <a:lnTo>
                  <a:pt x="462699" y="282917"/>
                </a:lnTo>
                <a:lnTo>
                  <a:pt x="463003" y="281647"/>
                </a:lnTo>
                <a:lnTo>
                  <a:pt x="467550" y="294347"/>
                </a:lnTo>
                <a:lnTo>
                  <a:pt x="475576" y="307047"/>
                </a:lnTo>
                <a:lnTo>
                  <a:pt x="486270" y="321017"/>
                </a:lnTo>
                <a:lnTo>
                  <a:pt x="498817" y="332447"/>
                </a:lnTo>
                <a:lnTo>
                  <a:pt x="495338" y="327367"/>
                </a:lnTo>
                <a:lnTo>
                  <a:pt x="480275" y="310857"/>
                </a:lnTo>
                <a:lnTo>
                  <a:pt x="473494" y="301967"/>
                </a:lnTo>
                <a:lnTo>
                  <a:pt x="466699" y="290537"/>
                </a:lnTo>
                <a:lnTo>
                  <a:pt x="465150" y="282917"/>
                </a:lnTo>
                <a:lnTo>
                  <a:pt x="464439" y="281647"/>
                </a:lnTo>
                <a:lnTo>
                  <a:pt x="463003" y="279107"/>
                </a:lnTo>
                <a:lnTo>
                  <a:pt x="466623" y="262597"/>
                </a:lnTo>
                <a:lnTo>
                  <a:pt x="469404" y="249897"/>
                </a:lnTo>
                <a:lnTo>
                  <a:pt x="477380" y="233387"/>
                </a:lnTo>
                <a:lnTo>
                  <a:pt x="480441" y="227037"/>
                </a:lnTo>
                <a:lnTo>
                  <a:pt x="484251" y="223227"/>
                </a:lnTo>
                <a:lnTo>
                  <a:pt x="491858" y="215607"/>
                </a:lnTo>
                <a:lnTo>
                  <a:pt x="495655" y="211797"/>
                </a:lnTo>
                <a:lnTo>
                  <a:pt x="498805" y="210527"/>
                </a:lnTo>
                <a:lnTo>
                  <a:pt x="508266" y="206717"/>
                </a:lnTo>
                <a:lnTo>
                  <a:pt x="514578" y="204177"/>
                </a:lnTo>
                <a:lnTo>
                  <a:pt x="515188" y="204177"/>
                </a:lnTo>
                <a:lnTo>
                  <a:pt x="514248" y="210527"/>
                </a:lnTo>
                <a:lnTo>
                  <a:pt x="515188" y="216877"/>
                </a:lnTo>
                <a:lnTo>
                  <a:pt x="518274" y="223227"/>
                </a:lnTo>
                <a:lnTo>
                  <a:pt x="518896" y="221957"/>
                </a:lnTo>
                <a:lnTo>
                  <a:pt x="517347" y="215607"/>
                </a:lnTo>
                <a:lnTo>
                  <a:pt x="517118" y="211797"/>
                </a:lnTo>
                <a:lnTo>
                  <a:pt x="517042" y="205447"/>
                </a:lnTo>
                <a:lnTo>
                  <a:pt x="519493" y="205447"/>
                </a:lnTo>
                <a:lnTo>
                  <a:pt x="519798" y="211797"/>
                </a:lnTo>
                <a:lnTo>
                  <a:pt x="521982" y="218147"/>
                </a:lnTo>
                <a:lnTo>
                  <a:pt x="524751" y="218147"/>
                </a:lnTo>
                <a:lnTo>
                  <a:pt x="522592" y="215607"/>
                </a:lnTo>
                <a:lnTo>
                  <a:pt x="522363" y="211797"/>
                </a:lnTo>
                <a:lnTo>
                  <a:pt x="522287" y="206717"/>
                </a:lnTo>
                <a:lnTo>
                  <a:pt x="525678" y="207987"/>
                </a:lnTo>
                <a:lnTo>
                  <a:pt x="525678" y="214337"/>
                </a:lnTo>
                <a:lnTo>
                  <a:pt x="527850" y="221957"/>
                </a:lnTo>
                <a:lnTo>
                  <a:pt x="530936" y="221957"/>
                </a:lnTo>
                <a:lnTo>
                  <a:pt x="528142" y="218147"/>
                </a:lnTo>
                <a:lnTo>
                  <a:pt x="528243" y="211797"/>
                </a:lnTo>
                <a:lnTo>
                  <a:pt x="528447" y="209257"/>
                </a:lnTo>
                <a:lnTo>
                  <a:pt x="529082" y="209257"/>
                </a:lnTo>
                <a:lnTo>
                  <a:pt x="529691" y="211797"/>
                </a:lnTo>
                <a:lnTo>
                  <a:pt x="530631" y="214337"/>
                </a:lnTo>
                <a:lnTo>
                  <a:pt x="531837" y="215607"/>
                </a:lnTo>
                <a:lnTo>
                  <a:pt x="533095" y="214337"/>
                </a:lnTo>
                <a:lnTo>
                  <a:pt x="531863" y="209257"/>
                </a:lnTo>
                <a:lnTo>
                  <a:pt x="531545" y="207987"/>
                </a:lnTo>
                <a:lnTo>
                  <a:pt x="533247" y="206717"/>
                </a:lnTo>
                <a:lnTo>
                  <a:pt x="534949" y="205447"/>
                </a:lnTo>
                <a:lnTo>
                  <a:pt x="538949" y="206717"/>
                </a:lnTo>
                <a:lnTo>
                  <a:pt x="543280" y="209257"/>
                </a:lnTo>
                <a:lnTo>
                  <a:pt x="544842" y="210527"/>
                </a:lnTo>
                <a:lnTo>
                  <a:pt x="544195" y="211797"/>
                </a:lnTo>
                <a:lnTo>
                  <a:pt x="539889" y="211797"/>
                </a:lnTo>
                <a:lnTo>
                  <a:pt x="544842" y="214337"/>
                </a:lnTo>
                <a:lnTo>
                  <a:pt x="545147" y="214337"/>
                </a:lnTo>
                <a:lnTo>
                  <a:pt x="546049" y="215607"/>
                </a:lnTo>
                <a:lnTo>
                  <a:pt x="543280" y="215607"/>
                </a:lnTo>
                <a:lnTo>
                  <a:pt x="541426" y="216877"/>
                </a:lnTo>
                <a:lnTo>
                  <a:pt x="547916" y="218147"/>
                </a:lnTo>
                <a:lnTo>
                  <a:pt x="550087" y="218147"/>
                </a:lnTo>
                <a:lnTo>
                  <a:pt x="549757" y="219417"/>
                </a:lnTo>
                <a:lnTo>
                  <a:pt x="549148" y="220687"/>
                </a:lnTo>
                <a:lnTo>
                  <a:pt x="547598" y="221957"/>
                </a:lnTo>
                <a:lnTo>
                  <a:pt x="553148" y="221957"/>
                </a:lnTo>
                <a:lnTo>
                  <a:pt x="559041" y="223227"/>
                </a:lnTo>
                <a:lnTo>
                  <a:pt x="557187" y="218147"/>
                </a:lnTo>
                <a:lnTo>
                  <a:pt x="556907" y="216877"/>
                </a:lnTo>
                <a:lnTo>
                  <a:pt x="554393" y="205447"/>
                </a:lnTo>
                <a:lnTo>
                  <a:pt x="555002" y="211797"/>
                </a:lnTo>
                <a:lnTo>
                  <a:pt x="555332" y="216877"/>
                </a:lnTo>
                <a:lnTo>
                  <a:pt x="552246" y="216877"/>
                </a:lnTo>
                <a:lnTo>
                  <a:pt x="553478" y="211797"/>
                </a:lnTo>
                <a:lnTo>
                  <a:pt x="552538" y="206717"/>
                </a:lnTo>
                <a:lnTo>
                  <a:pt x="551929" y="204177"/>
                </a:lnTo>
                <a:lnTo>
                  <a:pt x="551307" y="200367"/>
                </a:lnTo>
                <a:lnTo>
                  <a:pt x="550087" y="200367"/>
                </a:lnTo>
                <a:lnTo>
                  <a:pt x="544842" y="199097"/>
                </a:lnTo>
                <a:lnTo>
                  <a:pt x="539889" y="200367"/>
                </a:lnTo>
                <a:lnTo>
                  <a:pt x="547293" y="200367"/>
                </a:lnTo>
                <a:lnTo>
                  <a:pt x="548843" y="201637"/>
                </a:lnTo>
                <a:lnTo>
                  <a:pt x="550989" y="205447"/>
                </a:lnTo>
                <a:lnTo>
                  <a:pt x="551307" y="209257"/>
                </a:lnTo>
                <a:lnTo>
                  <a:pt x="550392" y="211797"/>
                </a:lnTo>
                <a:lnTo>
                  <a:pt x="548843" y="214337"/>
                </a:lnTo>
                <a:lnTo>
                  <a:pt x="547916" y="213067"/>
                </a:lnTo>
                <a:lnTo>
                  <a:pt x="547916" y="210527"/>
                </a:lnTo>
                <a:lnTo>
                  <a:pt x="546989" y="206717"/>
                </a:lnTo>
                <a:lnTo>
                  <a:pt x="546684" y="204177"/>
                </a:lnTo>
                <a:lnTo>
                  <a:pt x="538645" y="204177"/>
                </a:lnTo>
                <a:lnTo>
                  <a:pt x="536181" y="205447"/>
                </a:lnTo>
                <a:lnTo>
                  <a:pt x="533692" y="204177"/>
                </a:lnTo>
                <a:lnTo>
                  <a:pt x="532790" y="202907"/>
                </a:lnTo>
                <a:lnTo>
                  <a:pt x="530631" y="201637"/>
                </a:lnTo>
                <a:lnTo>
                  <a:pt x="533400" y="201637"/>
                </a:lnTo>
                <a:lnTo>
                  <a:pt x="530301" y="200367"/>
                </a:lnTo>
                <a:lnTo>
                  <a:pt x="530923" y="199097"/>
                </a:lnTo>
                <a:lnTo>
                  <a:pt x="531545" y="197827"/>
                </a:lnTo>
                <a:lnTo>
                  <a:pt x="533692" y="196557"/>
                </a:lnTo>
                <a:lnTo>
                  <a:pt x="539686" y="196557"/>
                </a:lnTo>
                <a:lnTo>
                  <a:pt x="545439" y="195287"/>
                </a:lnTo>
                <a:lnTo>
                  <a:pt x="551421" y="195287"/>
                </a:lnTo>
                <a:lnTo>
                  <a:pt x="558088" y="197827"/>
                </a:lnTo>
                <a:lnTo>
                  <a:pt x="562432" y="201637"/>
                </a:lnTo>
                <a:lnTo>
                  <a:pt x="565200" y="209257"/>
                </a:lnTo>
                <a:lnTo>
                  <a:pt x="562737" y="211797"/>
                </a:lnTo>
                <a:lnTo>
                  <a:pt x="557187" y="204177"/>
                </a:lnTo>
                <a:lnTo>
                  <a:pt x="558711" y="201637"/>
                </a:lnTo>
                <a:lnTo>
                  <a:pt x="554088" y="200367"/>
                </a:lnTo>
                <a:lnTo>
                  <a:pt x="556552" y="204177"/>
                </a:lnTo>
                <a:lnTo>
                  <a:pt x="558393" y="209257"/>
                </a:lnTo>
                <a:lnTo>
                  <a:pt x="558393" y="214337"/>
                </a:lnTo>
                <a:lnTo>
                  <a:pt x="565505" y="220687"/>
                </a:lnTo>
                <a:lnTo>
                  <a:pt x="559041" y="223227"/>
                </a:lnTo>
                <a:lnTo>
                  <a:pt x="566140" y="227037"/>
                </a:lnTo>
                <a:lnTo>
                  <a:pt x="565823" y="229577"/>
                </a:lnTo>
                <a:lnTo>
                  <a:pt x="563968" y="229577"/>
                </a:lnTo>
                <a:lnTo>
                  <a:pt x="563041" y="234657"/>
                </a:lnTo>
                <a:lnTo>
                  <a:pt x="555637" y="232117"/>
                </a:lnTo>
                <a:lnTo>
                  <a:pt x="552246" y="235927"/>
                </a:lnTo>
                <a:lnTo>
                  <a:pt x="560578" y="235927"/>
                </a:lnTo>
                <a:lnTo>
                  <a:pt x="562432" y="237197"/>
                </a:lnTo>
                <a:lnTo>
                  <a:pt x="561797" y="238467"/>
                </a:lnTo>
                <a:lnTo>
                  <a:pt x="559041" y="238467"/>
                </a:lnTo>
                <a:lnTo>
                  <a:pt x="563346" y="243547"/>
                </a:lnTo>
                <a:lnTo>
                  <a:pt x="566737" y="246087"/>
                </a:lnTo>
                <a:lnTo>
                  <a:pt x="569214" y="238467"/>
                </a:lnTo>
                <a:lnTo>
                  <a:pt x="570445" y="238467"/>
                </a:lnTo>
                <a:lnTo>
                  <a:pt x="571690" y="242277"/>
                </a:lnTo>
                <a:lnTo>
                  <a:pt x="576935" y="244817"/>
                </a:lnTo>
                <a:lnTo>
                  <a:pt x="577862" y="244817"/>
                </a:lnTo>
                <a:lnTo>
                  <a:pt x="574789" y="246087"/>
                </a:lnTo>
                <a:lnTo>
                  <a:pt x="569836" y="246087"/>
                </a:lnTo>
                <a:lnTo>
                  <a:pt x="575703" y="247357"/>
                </a:lnTo>
                <a:lnTo>
                  <a:pt x="577240" y="248627"/>
                </a:lnTo>
                <a:lnTo>
                  <a:pt x="577240" y="249897"/>
                </a:lnTo>
                <a:lnTo>
                  <a:pt x="576300" y="249897"/>
                </a:lnTo>
                <a:lnTo>
                  <a:pt x="572300" y="251167"/>
                </a:lnTo>
                <a:lnTo>
                  <a:pt x="571995" y="251167"/>
                </a:lnTo>
                <a:lnTo>
                  <a:pt x="579399" y="252437"/>
                </a:lnTo>
                <a:lnTo>
                  <a:pt x="582485" y="253707"/>
                </a:lnTo>
                <a:lnTo>
                  <a:pt x="583730" y="254977"/>
                </a:lnTo>
                <a:lnTo>
                  <a:pt x="582485" y="256247"/>
                </a:lnTo>
                <a:lnTo>
                  <a:pt x="576008" y="256247"/>
                </a:lnTo>
                <a:lnTo>
                  <a:pt x="576300" y="257517"/>
                </a:lnTo>
                <a:lnTo>
                  <a:pt x="584034" y="257517"/>
                </a:lnTo>
                <a:lnTo>
                  <a:pt x="585889" y="258787"/>
                </a:lnTo>
                <a:lnTo>
                  <a:pt x="586498" y="260057"/>
                </a:lnTo>
                <a:lnTo>
                  <a:pt x="586193" y="261327"/>
                </a:lnTo>
                <a:lnTo>
                  <a:pt x="582193" y="262597"/>
                </a:lnTo>
                <a:lnTo>
                  <a:pt x="587743" y="262597"/>
                </a:lnTo>
                <a:lnTo>
                  <a:pt x="588987" y="265137"/>
                </a:lnTo>
                <a:lnTo>
                  <a:pt x="588048" y="265137"/>
                </a:lnTo>
                <a:lnTo>
                  <a:pt x="583412" y="266407"/>
                </a:lnTo>
                <a:lnTo>
                  <a:pt x="584034" y="267677"/>
                </a:lnTo>
                <a:lnTo>
                  <a:pt x="589889" y="267677"/>
                </a:lnTo>
                <a:lnTo>
                  <a:pt x="590207" y="268947"/>
                </a:lnTo>
                <a:lnTo>
                  <a:pt x="593610" y="268947"/>
                </a:lnTo>
                <a:lnTo>
                  <a:pt x="594842" y="271487"/>
                </a:lnTo>
                <a:lnTo>
                  <a:pt x="599795" y="271487"/>
                </a:lnTo>
                <a:lnTo>
                  <a:pt x="601941" y="274027"/>
                </a:lnTo>
                <a:lnTo>
                  <a:pt x="597636" y="274027"/>
                </a:lnTo>
                <a:lnTo>
                  <a:pt x="597306" y="275297"/>
                </a:lnTo>
                <a:lnTo>
                  <a:pt x="604405" y="275297"/>
                </a:lnTo>
                <a:lnTo>
                  <a:pt x="607504" y="277837"/>
                </a:lnTo>
                <a:lnTo>
                  <a:pt x="607504" y="274878"/>
                </a:lnTo>
                <a:lnTo>
                  <a:pt x="577837" y="243547"/>
                </a:lnTo>
                <a:lnTo>
                  <a:pt x="571995" y="233387"/>
                </a:lnTo>
                <a:lnTo>
                  <a:pt x="571055" y="232117"/>
                </a:lnTo>
                <a:lnTo>
                  <a:pt x="570750" y="230847"/>
                </a:lnTo>
                <a:lnTo>
                  <a:pt x="570750" y="224497"/>
                </a:lnTo>
                <a:lnTo>
                  <a:pt x="569214" y="219417"/>
                </a:lnTo>
                <a:lnTo>
                  <a:pt x="563968" y="214337"/>
                </a:lnTo>
                <a:lnTo>
                  <a:pt x="566445" y="213067"/>
                </a:lnTo>
                <a:lnTo>
                  <a:pt x="566140" y="211797"/>
                </a:lnTo>
                <a:lnTo>
                  <a:pt x="571690" y="213067"/>
                </a:lnTo>
                <a:lnTo>
                  <a:pt x="566140" y="204177"/>
                </a:lnTo>
                <a:lnTo>
                  <a:pt x="562457" y="196557"/>
                </a:lnTo>
                <a:lnTo>
                  <a:pt x="556209" y="194017"/>
                </a:lnTo>
                <a:lnTo>
                  <a:pt x="547585" y="192747"/>
                </a:lnTo>
                <a:lnTo>
                  <a:pt x="536790" y="195287"/>
                </a:lnTo>
                <a:lnTo>
                  <a:pt x="534644" y="195287"/>
                </a:lnTo>
                <a:lnTo>
                  <a:pt x="529996" y="191046"/>
                </a:lnTo>
                <a:lnTo>
                  <a:pt x="529996" y="196557"/>
                </a:lnTo>
                <a:lnTo>
                  <a:pt x="527532" y="199097"/>
                </a:lnTo>
                <a:lnTo>
                  <a:pt x="523214" y="196557"/>
                </a:lnTo>
                <a:lnTo>
                  <a:pt x="518896" y="194017"/>
                </a:lnTo>
                <a:lnTo>
                  <a:pt x="519188" y="196557"/>
                </a:lnTo>
                <a:lnTo>
                  <a:pt x="517944" y="195922"/>
                </a:lnTo>
                <a:lnTo>
                  <a:pt x="517944" y="200367"/>
                </a:lnTo>
                <a:lnTo>
                  <a:pt x="516432" y="201637"/>
                </a:lnTo>
                <a:lnTo>
                  <a:pt x="515188" y="200367"/>
                </a:lnTo>
                <a:lnTo>
                  <a:pt x="514248" y="199097"/>
                </a:lnTo>
                <a:lnTo>
                  <a:pt x="512699" y="196557"/>
                </a:lnTo>
                <a:lnTo>
                  <a:pt x="515188" y="195287"/>
                </a:lnTo>
                <a:lnTo>
                  <a:pt x="517042" y="196557"/>
                </a:lnTo>
                <a:lnTo>
                  <a:pt x="517347" y="199097"/>
                </a:lnTo>
                <a:lnTo>
                  <a:pt x="517944" y="200367"/>
                </a:lnTo>
                <a:lnTo>
                  <a:pt x="517944" y="195922"/>
                </a:lnTo>
                <a:lnTo>
                  <a:pt x="516737" y="195287"/>
                </a:lnTo>
                <a:lnTo>
                  <a:pt x="513016" y="192747"/>
                </a:lnTo>
                <a:lnTo>
                  <a:pt x="510540" y="195287"/>
                </a:lnTo>
                <a:lnTo>
                  <a:pt x="507453" y="194017"/>
                </a:lnTo>
                <a:lnTo>
                  <a:pt x="504075" y="190207"/>
                </a:lnTo>
                <a:lnTo>
                  <a:pt x="506234" y="196557"/>
                </a:lnTo>
                <a:lnTo>
                  <a:pt x="506539" y="197827"/>
                </a:lnTo>
                <a:lnTo>
                  <a:pt x="505294" y="197827"/>
                </a:lnTo>
                <a:lnTo>
                  <a:pt x="504698" y="196557"/>
                </a:lnTo>
                <a:lnTo>
                  <a:pt x="501281" y="192252"/>
                </a:lnTo>
                <a:lnTo>
                  <a:pt x="501281" y="200367"/>
                </a:lnTo>
                <a:lnTo>
                  <a:pt x="500976" y="204177"/>
                </a:lnTo>
                <a:lnTo>
                  <a:pt x="476427" y="204177"/>
                </a:lnTo>
                <a:lnTo>
                  <a:pt x="469226" y="205447"/>
                </a:lnTo>
                <a:lnTo>
                  <a:pt x="463296" y="209257"/>
                </a:lnTo>
                <a:lnTo>
                  <a:pt x="477850" y="206717"/>
                </a:lnTo>
                <a:lnTo>
                  <a:pt x="485228" y="206717"/>
                </a:lnTo>
                <a:lnTo>
                  <a:pt x="492645" y="207987"/>
                </a:lnTo>
                <a:lnTo>
                  <a:pt x="493877" y="207987"/>
                </a:lnTo>
                <a:lnTo>
                  <a:pt x="492036" y="209257"/>
                </a:lnTo>
                <a:lnTo>
                  <a:pt x="490486" y="210527"/>
                </a:lnTo>
                <a:lnTo>
                  <a:pt x="488950" y="210527"/>
                </a:lnTo>
                <a:lnTo>
                  <a:pt x="487692" y="209969"/>
                </a:lnTo>
                <a:lnTo>
                  <a:pt x="487692" y="215607"/>
                </a:lnTo>
                <a:lnTo>
                  <a:pt x="487083" y="219417"/>
                </a:lnTo>
                <a:lnTo>
                  <a:pt x="480898" y="219417"/>
                </a:lnTo>
                <a:lnTo>
                  <a:pt x="477824" y="220687"/>
                </a:lnTo>
                <a:lnTo>
                  <a:pt x="477824" y="227037"/>
                </a:lnTo>
                <a:lnTo>
                  <a:pt x="477520" y="232117"/>
                </a:lnTo>
                <a:lnTo>
                  <a:pt x="474738" y="232117"/>
                </a:lnTo>
                <a:lnTo>
                  <a:pt x="474738" y="234657"/>
                </a:lnTo>
                <a:lnTo>
                  <a:pt x="471335" y="241007"/>
                </a:lnTo>
                <a:lnTo>
                  <a:pt x="464642" y="251167"/>
                </a:lnTo>
                <a:lnTo>
                  <a:pt x="462076" y="254622"/>
                </a:lnTo>
                <a:lnTo>
                  <a:pt x="462076" y="263867"/>
                </a:lnTo>
                <a:lnTo>
                  <a:pt x="460540" y="268947"/>
                </a:lnTo>
                <a:lnTo>
                  <a:pt x="459295" y="273215"/>
                </a:lnTo>
                <a:lnTo>
                  <a:pt x="459295" y="279107"/>
                </a:lnTo>
                <a:lnTo>
                  <a:pt x="459295" y="284187"/>
                </a:lnTo>
                <a:lnTo>
                  <a:pt x="457136" y="290537"/>
                </a:lnTo>
                <a:lnTo>
                  <a:pt x="458990" y="290537"/>
                </a:lnTo>
                <a:lnTo>
                  <a:pt x="458685" y="291363"/>
                </a:lnTo>
                <a:lnTo>
                  <a:pt x="458685" y="319747"/>
                </a:lnTo>
                <a:lnTo>
                  <a:pt x="456819" y="324510"/>
                </a:lnTo>
                <a:lnTo>
                  <a:pt x="456819" y="332447"/>
                </a:lnTo>
                <a:lnTo>
                  <a:pt x="455079" y="342607"/>
                </a:lnTo>
                <a:lnTo>
                  <a:pt x="452196" y="350100"/>
                </a:lnTo>
                <a:lnTo>
                  <a:pt x="452196" y="366737"/>
                </a:lnTo>
                <a:lnTo>
                  <a:pt x="451573" y="369277"/>
                </a:lnTo>
                <a:lnTo>
                  <a:pt x="450951" y="370547"/>
                </a:lnTo>
                <a:lnTo>
                  <a:pt x="449414" y="373087"/>
                </a:lnTo>
                <a:lnTo>
                  <a:pt x="448487" y="371817"/>
                </a:lnTo>
                <a:lnTo>
                  <a:pt x="447243" y="371817"/>
                </a:lnTo>
                <a:lnTo>
                  <a:pt x="446938" y="369277"/>
                </a:lnTo>
                <a:lnTo>
                  <a:pt x="447560" y="368007"/>
                </a:lnTo>
                <a:lnTo>
                  <a:pt x="448030" y="366737"/>
                </a:lnTo>
                <a:lnTo>
                  <a:pt x="448487" y="365467"/>
                </a:lnTo>
                <a:lnTo>
                  <a:pt x="449732" y="364197"/>
                </a:lnTo>
                <a:lnTo>
                  <a:pt x="450951" y="364197"/>
                </a:lnTo>
                <a:lnTo>
                  <a:pt x="451891" y="365467"/>
                </a:lnTo>
                <a:lnTo>
                  <a:pt x="452196" y="366737"/>
                </a:lnTo>
                <a:lnTo>
                  <a:pt x="452196" y="350100"/>
                </a:lnTo>
                <a:lnTo>
                  <a:pt x="452145" y="350227"/>
                </a:lnTo>
                <a:lnTo>
                  <a:pt x="448005" y="355307"/>
                </a:lnTo>
                <a:lnTo>
                  <a:pt x="447243" y="355676"/>
                </a:lnTo>
                <a:lnTo>
                  <a:pt x="447243" y="360387"/>
                </a:lnTo>
                <a:lnTo>
                  <a:pt x="444779" y="362927"/>
                </a:lnTo>
                <a:lnTo>
                  <a:pt x="444487" y="363169"/>
                </a:lnTo>
                <a:lnTo>
                  <a:pt x="444487" y="368007"/>
                </a:lnTo>
                <a:lnTo>
                  <a:pt x="441071" y="371817"/>
                </a:lnTo>
                <a:lnTo>
                  <a:pt x="437984" y="375627"/>
                </a:lnTo>
                <a:lnTo>
                  <a:pt x="436143" y="380707"/>
                </a:lnTo>
                <a:lnTo>
                  <a:pt x="433666" y="385787"/>
                </a:lnTo>
                <a:lnTo>
                  <a:pt x="432739" y="387057"/>
                </a:lnTo>
                <a:lnTo>
                  <a:pt x="429971" y="389597"/>
                </a:lnTo>
                <a:lnTo>
                  <a:pt x="430415" y="385787"/>
                </a:lnTo>
                <a:lnTo>
                  <a:pt x="443547" y="366737"/>
                </a:lnTo>
                <a:lnTo>
                  <a:pt x="444487" y="368007"/>
                </a:lnTo>
                <a:lnTo>
                  <a:pt x="444487" y="363169"/>
                </a:lnTo>
                <a:lnTo>
                  <a:pt x="441693" y="365467"/>
                </a:lnTo>
                <a:lnTo>
                  <a:pt x="438302" y="368007"/>
                </a:lnTo>
                <a:lnTo>
                  <a:pt x="432739" y="373087"/>
                </a:lnTo>
                <a:lnTo>
                  <a:pt x="432130" y="373087"/>
                </a:lnTo>
                <a:lnTo>
                  <a:pt x="433666" y="369277"/>
                </a:lnTo>
                <a:lnTo>
                  <a:pt x="435825" y="365467"/>
                </a:lnTo>
                <a:lnTo>
                  <a:pt x="439229" y="362927"/>
                </a:lnTo>
                <a:lnTo>
                  <a:pt x="443547" y="360387"/>
                </a:lnTo>
                <a:lnTo>
                  <a:pt x="447243" y="360387"/>
                </a:lnTo>
                <a:lnTo>
                  <a:pt x="447243" y="355676"/>
                </a:lnTo>
                <a:lnTo>
                  <a:pt x="442620" y="357847"/>
                </a:lnTo>
                <a:lnTo>
                  <a:pt x="432130" y="366737"/>
                </a:lnTo>
                <a:lnTo>
                  <a:pt x="429653" y="368592"/>
                </a:lnTo>
                <a:lnTo>
                  <a:pt x="429653" y="375627"/>
                </a:lnTo>
                <a:lnTo>
                  <a:pt x="429653" y="378167"/>
                </a:lnTo>
                <a:lnTo>
                  <a:pt x="429031" y="379437"/>
                </a:lnTo>
                <a:lnTo>
                  <a:pt x="428104" y="379437"/>
                </a:lnTo>
                <a:lnTo>
                  <a:pt x="427799" y="378167"/>
                </a:lnTo>
                <a:lnTo>
                  <a:pt x="427799" y="375627"/>
                </a:lnTo>
                <a:lnTo>
                  <a:pt x="428104" y="373087"/>
                </a:lnTo>
                <a:lnTo>
                  <a:pt x="429031" y="373087"/>
                </a:lnTo>
                <a:lnTo>
                  <a:pt x="429653" y="375627"/>
                </a:lnTo>
                <a:lnTo>
                  <a:pt x="429653" y="368592"/>
                </a:lnTo>
                <a:lnTo>
                  <a:pt x="428726" y="369277"/>
                </a:lnTo>
                <a:lnTo>
                  <a:pt x="424713" y="374357"/>
                </a:lnTo>
                <a:lnTo>
                  <a:pt x="418833" y="383247"/>
                </a:lnTo>
                <a:lnTo>
                  <a:pt x="415137" y="385787"/>
                </a:lnTo>
                <a:lnTo>
                  <a:pt x="414832" y="384517"/>
                </a:lnTo>
                <a:lnTo>
                  <a:pt x="416991" y="381977"/>
                </a:lnTo>
                <a:lnTo>
                  <a:pt x="418541" y="379437"/>
                </a:lnTo>
                <a:lnTo>
                  <a:pt x="421627" y="376897"/>
                </a:lnTo>
                <a:lnTo>
                  <a:pt x="423481" y="374357"/>
                </a:lnTo>
                <a:lnTo>
                  <a:pt x="425018" y="371817"/>
                </a:lnTo>
                <a:lnTo>
                  <a:pt x="425018" y="369277"/>
                </a:lnTo>
                <a:lnTo>
                  <a:pt x="426872" y="368007"/>
                </a:lnTo>
                <a:lnTo>
                  <a:pt x="431190" y="361657"/>
                </a:lnTo>
                <a:lnTo>
                  <a:pt x="435825" y="356577"/>
                </a:lnTo>
                <a:lnTo>
                  <a:pt x="441388" y="352767"/>
                </a:lnTo>
                <a:lnTo>
                  <a:pt x="445744" y="348957"/>
                </a:lnTo>
                <a:lnTo>
                  <a:pt x="449605" y="343877"/>
                </a:lnTo>
                <a:lnTo>
                  <a:pt x="453059" y="337527"/>
                </a:lnTo>
                <a:lnTo>
                  <a:pt x="456196" y="331177"/>
                </a:lnTo>
                <a:lnTo>
                  <a:pt x="456819" y="332447"/>
                </a:lnTo>
                <a:lnTo>
                  <a:pt x="456819" y="324510"/>
                </a:lnTo>
                <a:lnTo>
                  <a:pt x="456196" y="326097"/>
                </a:lnTo>
                <a:lnTo>
                  <a:pt x="452234" y="334987"/>
                </a:lnTo>
                <a:lnTo>
                  <a:pt x="446913" y="342607"/>
                </a:lnTo>
                <a:lnTo>
                  <a:pt x="441058" y="348957"/>
                </a:lnTo>
                <a:lnTo>
                  <a:pt x="435521" y="354037"/>
                </a:lnTo>
                <a:lnTo>
                  <a:pt x="430352" y="359117"/>
                </a:lnTo>
                <a:lnTo>
                  <a:pt x="425678" y="364197"/>
                </a:lnTo>
                <a:lnTo>
                  <a:pt x="421068" y="370547"/>
                </a:lnTo>
                <a:lnTo>
                  <a:pt x="416077" y="376897"/>
                </a:lnTo>
                <a:lnTo>
                  <a:pt x="414210" y="379437"/>
                </a:lnTo>
                <a:lnTo>
                  <a:pt x="412661" y="378167"/>
                </a:lnTo>
                <a:lnTo>
                  <a:pt x="414515" y="375627"/>
                </a:lnTo>
                <a:lnTo>
                  <a:pt x="416699" y="371817"/>
                </a:lnTo>
                <a:lnTo>
                  <a:pt x="419608" y="366737"/>
                </a:lnTo>
                <a:lnTo>
                  <a:pt x="425437" y="360387"/>
                </a:lnTo>
                <a:lnTo>
                  <a:pt x="431673" y="354037"/>
                </a:lnTo>
                <a:lnTo>
                  <a:pt x="437984" y="348957"/>
                </a:lnTo>
                <a:lnTo>
                  <a:pt x="443052" y="343877"/>
                </a:lnTo>
                <a:lnTo>
                  <a:pt x="454964" y="319747"/>
                </a:lnTo>
                <a:lnTo>
                  <a:pt x="455891" y="317207"/>
                </a:lnTo>
                <a:lnTo>
                  <a:pt x="458685" y="319747"/>
                </a:lnTo>
                <a:lnTo>
                  <a:pt x="458685" y="291363"/>
                </a:lnTo>
                <a:lnTo>
                  <a:pt x="458050" y="293077"/>
                </a:lnTo>
                <a:lnTo>
                  <a:pt x="456819" y="294347"/>
                </a:lnTo>
                <a:lnTo>
                  <a:pt x="456514" y="296887"/>
                </a:lnTo>
                <a:lnTo>
                  <a:pt x="456514" y="299427"/>
                </a:lnTo>
                <a:lnTo>
                  <a:pt x="454342" y="300697"/>
                </a:lnTo>
                <a:lnTo>
                  <a:pt x="453732" y="308317"/>
                </a:lnTo>
                <a:lnTo>
                  <a:pt x="452793" y="314667"/>
                </a:lnTo>
                <a:lnTo>
                  <a:pt x="452793" y="319747"/>
                </a:lnTo>
                <a:lnTo>
                  <a:pt x="445693" y="331190"/>
                </a:lnTo>
                <a:lnTo>
                  <a:pt x="445693" y="334987"/>
                </a:lnTo>
                <a:lnTo>
                  <a:pt x="444169" y="338797"/>
                </a:lnTo>
                <a:lnTo>
                  <a:pt x="440448" y="342607"/>
                </a:lnTo>
                <a:lnTo>
                  <a:pt x="436448" y="345147"/>
                </a:lnTo>
                <a:lnTo>
                  <a:pt x="432130" y="345147"/>
                </a:lnTo>
                <a:lnTo>
                  <a:pt x="425323" y="346417"/>
                </a:lnTo>
                <a:lnTo>
                  <a:pt x="420687" y="352767"/>
                </a:lnTo>
                <a:lnTo>
                  <a:pt x="416077" y="360387"/>
                </a:lnTo>
                <a:lnTo>
                  <a:pt x="429653" y="350227"/>
                </a:lnTo>
                <a:lnTo>
                  <a:pt x="432739" y="348957"/>
                </a:lnTo>
                <a:lnTo>
                  <a:pt x="433349" y="350227"/>
                </a:lnTo>
                <a:lnTo>
                  <a:pt x="431495" y="352767"/>
                </a:lnTo>
                <a:lnTo>
                  <a:pt x="423303" y="357847"/>
                </a:lnTo>
                <a:lnTo>
                  <a:pt x="418985" y="364197"/>
                </a:lnTo>
                <a:lnTo>
                  <a:pt x="416306" y="368007"/>
                </a:lnTo>
                <a:lnTo>
                  <a:pt x="412978" y="371817"/>
                </a:lnTo>
                <a:lnTo>
                  <a:pt x="411746" y="369277"/>
                </a:lnTo>
                <a:lnTo>
                  <a:pt x="412051" y="368007"/>
                </a:lnTo>
                <a:lnTo>
                  <a:pt x="412813" y="366737"/>
                </a:lnTo>
                <a:lnTo>
                  <a:pt x="413588" y="365467"/>
                </a:lnTo>
                <a:lnTo>
                  <a:pt x="409270" y="366737"/>
                </a:lnTo>
                <a:lnTo>
                  <a:pt x="434289" y="341337"/>
                </a:lnTo>
                <a:lnTo>
                  <a:pt x="442620" y="336257"/>
                </a:lnTo>
                <a:lnTo>
                  <a:pt x="445084" y="334987"/>
                </a:lnTo>
                <a:lnTo>
                  <a:pt x="445693" y="334987"/>
                </a:lnTo>
                <a:lnTo>
                  <a:pt x="445693" y="331190"/>
                </a:lnTo>
                <a:lnTo>
                  <a:pt x="444169" y="332447"/>
                </a:lnTo>
                <a:lnTo>
                  <a:pt x="440448" y="334987"/>
                </a:lnTo>
                <a:lnTo>
                  <a:pt x="434898" y="337527"/>
                </a:lnTo>
                <a:lnTo>
                  <a:pt x="430568" y="340067"/>
                </a:lnTo>
                <a:lnTo>
                  <a:pt x="425323" y="341337"/>
                </a:lnTo>
                <a:lnTo>
                  <a:pt x="420395" y="345147"/>
                </a:lnTo>
                <a:lnTo>
                  <a:pt x="415747" y="350227"/>
                </a:lnTo>
                <a:lnTo>
                  <a:pt x="412978" y="352767"/>
                </a:lnTo>
                <a:lnTo>
                  <a:pt x="411746" y="351497"/>
                </a:lnTo>
                <a:lnTo>
                  <a:pt x="412661" y="346417"/>
                </a:lnTo>
                <a:lnTo>
                  <a:pt x="415137" y="341337"/>
                </a:lnTo>
                <a:lnTo>
                  <a:pt x="421932" y="338797"/>
                </a:lnTo>
                <a:lnTo>
                  <a:pt x="431495" y="334987"/>
                </a:lnTo>
                <a:lnTo>
                  <a:pt x="437984" y="333717"/>
                </a:lnTo>
                <a:lnTo>
                  <a:pt x="443230" y="328637"/>
                </a:lnTo>
                <a:lnTo>
                  <a:pt x="447878" y="323557"/>
                </a:lnTo>
                <a:lnTo>
                  <a:pt x="449516" y="322287"/>
                </a:lnTo>
                <a:lnTo>
                  <a:pt x="452793" y="319747"/>
                </a:lnTo>
                <a:lnTo>
                  <a:pt x="452793" y="314667"/>
                </a:lnTo>
                <a:lnTo>
                  <a:pt x="450342" y="317207"/>
                </a:lnTo>
                <a:lnTo>
                  <a:pt x="446633" y="322287"/>
                </a:lnTo>
                <a:lnTo>
                  <a:pt x="445389" y="321017"/>
                </a:lnTo>
                <a:lnTo>
                  <a:pt x="446633" y="314667"/>
                </a:lnTo>
                <a:lnTo>
                  <a:pt x="446900" y="313397"/>
                </a:lnTo>
                <a:lnTo>
                  <a:pt x="448805" y="304507"/>
                </a:lnTo>
                <a:lnTo>
                  <a:pt x="449097" y="299427"/>
                </a:lnTo>
                <a:lnTo>
                  <a:pt x="450646" y="295617"/>
                </a:lnTo>
                <a:lnTo>
                  <a:pt x="453428" y="291807"/>
                </a:lnTo>
                <a:lnTo>
                  <a:pt x="455371" y="286727"/>
                </a:lnTo>
                <a:lnTo>
                  <a:pt x="456819" y="282917"/>
                </a:lnTo>
                <a:lnTo>
                  <a:pt x="457746" y="279107"/>
                </a:lnTo>
                <a:lnTo>
                  <a:pt x="459295" y="279107"/>
                </a:lnTo>
                <a:lnTo>
                  <a:pt x="459295" y="273215"/>
                </a:lnTo>
                <a:lnTo>
                  <a:pt x="458685" y="275297"/>
                </a:lnTo>
                <a:lnTo>
                  <a:pt x="455587" y="280377"/>
                </a:lnTo>
                <a:lnTo>
                  <a:pt x="452196" y="281711"/>
                </a:lnTo>
                <a:lnTo>
                  <a:pt x="452196" y="289267"/>
                </a:lnTo>
                <a:lnTo>
                  <a:pt x="451269" y="290537"/>
                </a:lnTo>
                <a:lnTo>
                  <a:pt x="446328" y="298157"/>
                </a:lnTo>
                <a:lnTo>
                  <a:pt x="445389" y="304507"/>
                </a:lnTo>
                <a:lnTo>
                  <a:pt x="445084" y="305295"/>
                </a:lnTo>
                <a:lnTo>
                  <a:pt x="445084" y="313397"/>
                </a:lnTo>
                <a:lnTo>
                  <a:pt x="443852" y="319747"/>
                </a:lnTo>
                <a:lnTo>
                  <a:pt x="442620" y="324827"/>
                </a:lnTo>
                <a:lnTo>
                  <a:pt x="438912" y="329907"/>
                </a:lnTo>
                <a:lnTo>
                  <a:pt x="431190" y="332447"/>
                </a:lnTo>
                <a:lnTo>
                  <a:pt x="424713" y="334987"/>
                </a:lnTo>
                <a:lnTo>
                  <a:pt x="422859" y="332447"/>
                </a:lnTo>
                <a:lnTo>
                  <a:pt x="427177" y="329907"/>
                </a:lnTo>
                <a:lnTo>
                  <a:pt x="430276" y="327367"/>
                </a:lnTo>
                <a:lnTo>
                  <a:pt x="431825" y="326097"/>
                </a:lnTo>
                <a:lnTo>
                  <a:pt x="435825" y="323557"/>
                </a:lnTo>
                <a:lnTo>
                  <a:pt x="438912" y="319747"/>
                </a:lnTo>
                <a:lnTo>
                  <a:pt x="439775" y="318477"/>
                </a:lnTo>
                <a:lnTo>
                  <a:pt x="443230" y="313397"/>
                </a:lnTo>
                <a:lnTo>
                  <a:pt x="445084" y="313397"/>
                </a:lnTo>
                <a:lnTo>
                  <a:pt x="445084" y="305295"/>
                </a:lnTo>
                <a:lnTo>
                  <a:pt x="442925" y="310857"/>
                </a:lnTo>
                <a:lnTo>
                  <a:pt x="437070" y="317207"/>
                </a:lnTo>
                <a:lnTo>
                  <a:pt x="435825" y="318477"/>
                </a:lnTo>
                <a:lnTo>
                  <a:pt x="433666" y="318477"/>
                </a:lnTo>
                <a:lnTo>
                  <a:pt x="434898" y="317207"/>
                </a:lnTo>
                <a:lnTo>
                  <a:pt x="440766" y="304507"/>
                </a:lnTo>
                <a:lnTo>
                  <a:pt x="433349" y="314667"/>
                </a:lnTo>
                <a:lnTo>
                  <a:pt x="431190" y="318477"/>
                </a:lnTo>
                <a:lnTo>
                  <a:pt x="430885" y="315937"/>
                </a:lnTo>
                <a:lnTo>
                  <a:pt x="431825" y="313397"/>
                </a:lnTo>
                <a:lnTo>
                  <a:pt x="436753" y="301967"/>
                </a:lnTo>
                <a:lnTo>
                  <a:pt x="437984" y="296887"/>
                </a:lnTo>
                <a:lnTo>
                  <a:pt x="440143" y="294347"/>
                </a:lnTo>
                <a:lnTo>
                  <a:pt x="442937" y="294335"/>
                </a:lnTo>
                <a:lnTo>
                  <a:pt x="444284" y="293077"/>
                </a:lnTo>
                <a:lnTo>
                  <a:pt x="449732" y="287997"/>
                </a:lnTo>
                <a:lnTo>
                  <a:pt x="451269" y="286727"/>
                </a:lnTo>
                <a:lnTo>
                  <a:pt x="452196" y="289267"/>
                </a:lnTo>
                <a:lnTo>
                  <a:pt x="452196" y="281711"/>
                </a:lnTo>
                <a:lnTo>
                  <a:pt x="449097" y="282917"/>
                </a:lnTo>
                <a:lnTo>
                  <a:pt x="443852" y="290537"/>
                </a:lnTo>
                <a:lnTo>
                  <a:pt x="440448" y="293077"/>
                </a:lnTo>
                <a:lnTo>
                  <a:pt x="438594" y="290537"/>
                </a:lnTo>
                <a:lnTo>
                  <a:pt x="434594" y="295617"/>
                </a:lnTo>
                <a:lnTo>
                  <a:pt x="433984" y="295986"/>
                </a:lnTo>
                <a:lnTo>
                  <a:pt x="433984" y="301967"/>
                </a:lnTo>
                <a:lnTo>
                  <a:pt x="431825" y="305777"/>
                </a:lnTo>
                <a:lnTo>
                  <a:pt x="428104" y="313397"/>
                </a:lnTo>
                <a:lnTo>
                  <a:pt x="428104" y="327367"/>
                </a:lnTo>
                <a:lnTo>
                  <a:pt x="420395" y="326097"/>
                </a:lnTo>
                <a:lnTo>
                  <a:pt x="421322" y="323557"/>
                </a:lnTo>
                <a:lnTo>
                  <a:pt x="422236" y="321017"/>
                </a:lnTo>
                <a:lnTo>
                  <a:pt x="424548" y="314667"/>
                </a:lnTo>
                <a:lnTo>
                  <a:pt x="425945" y="310857"/>
                </a:lnTo>
                <a:lnTo>
                  <a:pt x="426872" y="307047"/>
                </a:lnTo>
                <a:lnTo>
                  <a:pt x="429653" y="304507"/>
                </a:lnTo>
                <a:lnTo>
                  <a:pt x="433044" y="301967"/>
                </a:lnTo>
                <a:lnTo>
                  <a:pt x="433984" y="301967"/>
                </a:lnTo>
                <a:lnTo>
                  <a:pt x="433984" y="295986"/>
                </a:lnTo>
                <a:lnTo>
                  <a:pt x="430263" y="298157"/>
                </a:lnTo>
                <a:lnTo>
                  <a:pt x="427177" y="300697"/>
                </a:lnTo>
                <a:lnTo>
                  <a:pt x="424395" y="308317"/>
                </a:lnTo>
                <a:lnTo>
                  <a:pt x="423164" y="310857"/>
                </a:lnTo>
                <a:lnTo>
                  <a:pt x="422859" y="310857"/>
                </a:lnTo>
                <a:lnTo>
                  <a:pt x="422554" y="308317"/>
                </a:lnTo>
                <a:lnTo>
                  <a:pt x="422668" y="305777"/>
                </a:lnTo>
                <a:lnTo>
                  <a:pt x="422859" y="301967"/>
                </a:lnTo>
                <a:lnTo>
                  <a:pt x="424713" y="299427"/>
                </a:lnTo>
                <a:lnTo>
                  <a:pt x="427494" y="296887"/>
                </a:lnTo>
                <a:lnTo>
                  <a:pt x="427494" y="294335"/>
                </a:lnTo>
                <a:lnTo>
                  <a:pt x="428104" y="293077"/>
                </a:lnTo>
                <a:lnTo>
                  <a:pt x="429971" y="291807"/>
                </a:lnTo>
                <a:lnTo>
                  <a:pt x="436753" y="287997"/>
                </a:lnTo>
                <a:lnTo>
                  <a:pt x="441388" y="281647"/>
                </a:lnTo>
                <a:lnTo>
                  <a:pt x="447243" y="280377"/>
                </a:lnTo>
                <a:lnTo>
                  <a:pt x="449097" y="275297"/>
                </a:lnTo>
                <a:lnTo>
                  <a:pt x="452793" y="272757"/>
                </a:lnTo>
                <a:lnTo>
                  <a:pt x="457746" y="266407"/>
                </a:lnTo>
                <a:lnTo>
                  <a:pt x="461137" y="262597"/>
                </a:lnTo>
                <a:lnTo>
                  <a:pt x="462076" y="263867"/>
                </a:lnTo>
                <a:lnTo>
                  <a:pt x="462076" y="254622"/>
                </a:lnTo>
                <a:lnTo>
                  <a:pt x="458025" y="260057"/>
                </a:lnTo>
                <a:lnTo>
                  <a:pt x="451573" y="267677"/>
                </a:lnTo>
                <a:lnTo>
                  <a:pt x="445389" y="272757"/>
                </a:lnTo>
                <a:lnTo>
                  <a:pt x="441693" y="272757"/>
                </a:lnTo>
                <a:lnTo>
                  <a:pt x="438912" y="275297"/>
                </a:lnTo>
                <a:lnTo>
                  <a:pt x="436753" y="279107"/>
                </a:lnTo>
                <a:lnTo>
                  <a:pt x="445084" y="275297"/>
                </a:lnTo>
                <a:lnTo>
                  <a:pt x="445389" y="276567"/>
                </a:lnTo>
                <a:lnTo>
                  <a:pt x="443547" y="279107"/>
                </a:lnTo>
                <a:lnTo>
                  <a:pt x="439635" y="281647"/>
                </a:lnTo>
                <a:lnTo>
                  <a:pt x="435394" y="285457"/>
                </a:lnTo>
                <a:lnTo>
                  <a:pt x="431685" y="287997"/>
                </a:lnTo>
                <a:lnTo>
                  <a:pt x="429336" y="285457"/>
                </a:lnTo>
                <a:lnTo>
                  <a:pt x="426250" y="290537"/>
                </a:lnTo>
                <a:lnTo>
                  <a:pt x="426250" y="293077"/>
                </a:lnTo>
                <a:lnTo>
                  <a:pt x="426250" y="294347"/>
                </a:lnTo>
                <a:lnTo>
                  <a:pt x="425323" y="295617"/>
                </a:lnTo>
                <a:lnTo>
                  <a:pt x="424713" y="296887"/>
                </a:lnTo>
                <a:lnTo>
                  <a:pt x="422554" y="296887"/>
                </a:lnTo>
                <a:lnTo>
                  <a:pt x="422249" y="295617"/>
                </a:lnTo>
                <a:lnTo>
                  <a:pt x="422249" y="294335"/>
                </a:lnTo>
                <a:lnTo>
                  <a:pt x="423164" y="293077"/>
                </a:lnTo>
                <a:lnTo>
                  <a:pt x="423786" y="293077"/>
                </a:lnTo>
                <a:lnTo>
                  <a:pt x="425018" y="291807"/>
                </a:lnTo>
                <a:lnTo>
                  <a:pt x="425640" y="293077"/>
                </a:lnTo>
                <a:lnTo>
                  <a:pt x="426250" y="293077"/>
                </a:lnTo>
                <a:lnTo>
                  <a:pt x="426250" y="290537"/>
                </a:lnTo>
                <a:lnTo>
                  <a:pt x="420992" y="290537"/>
                </a:lnTo>
                <a:lnTo>
                  <a:pt x="420687" y="295617"/>
                </a:lnTo>
                <a:lnTo>
                  <a:pt x="420077" y="303237"/>
                </a:lnTo>
                <a:lnTo>
                  <a:pt x="418833" y="305777"/>
                </a:lnTo>
                <a:lnTo>
                  <a:pt x="417918" y="305777"/>
                </a:lnTo>
                <a:lnTo>
                  <a:pt x="416674" y="303237"/>
                </a:lnTo>
                <a:lnTo>
                  <a:pt x="415747" y="293077"/>
                </a:lnTo>
                <a:lnTo>
                  <a:pt x="417741" y="287997"/>
                </a:lnTo>
                <a:lnTo>
                  <a:pt x="418236" y="286727"/>
                </a:lnTo>
                <a:lnTo>
                  <a:pt x="423481" y="282917"/>
                </a:lnTo>
                <a:lnTo>
                  <a:pt x="428002" y="279107"/>
                </a:lnTo>
                <a:lnTo>
                  <a:pt x="432536" y="275297"/>
                </a:lnTo>
                <a:lnTo>
                  <a:pt x="438950" y="268947"/>
                </a:lnTo>
                <a:lnTo>
                  <a:pt x="443572" y="263867"/>
                </a:lnTo>
                <a:lnTo>
                  <a:pt x="447243" y="261327"/>
                </a:lnTo>
                <a:lnTo>
                  <a:pt x="451167" y="254977"/>
                </a:lnTo>
                <a:lnTo>
                  <a:pt x="455904" y="249897"/>
                </a:lnTo>
                <a:lnTo>
                  <a:pt x="459155" y="246087"/>
                </a:lnTo>
                <a:lnTo>
                  <a:pt x="461327" y="243547"/>
                </a:lnTo>
                <a:lnTo>
                  <a:pt x="467321" y="237197"/>
                </a:lnTo>
                <a:lnTo>
                  <a:pt x="473494" y="233387"/>
                </a:lnTo>
                <a:lnTo>
                  <a:pt x="474738" y="234657"/>
                </a:lnTo>
                <a:lnTo>
                  <a:pt x="474738" y="232117"/>
                </a:lnTo>
                <a:lnTo>
                  <a:pt x="470395" y="232117"/>
                </a:lnTo>
                <a:lnTo>
                  <a:pt x="466090" y="234657"/>
                </a:lnTo>
                <a:lnTo>
                  <a:pt x="458990" y="243547"/>
                </a:lnTo>
                <a:lnTo>
                  <a:pt x="457136" y="246087"/>
                </a:lnTo>
                <a:lnTo>
                  <a:pt x="454977" y="243547"/>
                </a:lnTo>
                <a:lnTo>
                  <a:pt x="457441" y="241007"/>
                </a:lnTo>
                <a:lnTo>
                  <a:pt x="461772" y="235927"/>
                </a:lnTo>
                <a:lnTo>
                  <a:pt x="467017" y="232117"/>
                </a:lnTo>
                <a:lnTo>
                  <a:pt x="471944" y="229577"/>
                </a:lnTo>
                <a:lnTo>
                  <a:pt x="477824" y="227037"/>
                </a:lnTo>
                <a:lnTo>
                  <a:pt x="477824" y="220687"/>
                </a:lnTo>
                <a:lnTo>
                  <a:pt x="475640" y="220687"/>
                </a:lnTo>
                <a:lnTo>
                  <a:pt x="475640" y="224497"/>
                </a:lnTo>
                <a:lnTo>
                  <a:pt x="473494" y="227037"/>
                </a:lnTo>
                <a:lnTo>
                  <a:pt x="466699" y="229577"/>
                </a:lnTo>
                <a:lnTo>
                  <a:pt x="460222" y="234657"/>
                </a:lnTo>
                <a:lnTo>
                  <a:pt x="454050" y="242277"/>
                </a:lnTo>
                <a:lnTo>
                  <a:pt x="454660" y="244817"/>
                </a:lnTo>
                <a:lnTo>
                  <a:pt x="453428" y="247357"/>
                </a:lnTo>
                <a:lnTo>
                  <a:pt x="450342" y="248627"/>
                </a:lnTo>
                <a:lnTo>
                  <a:pt x="450342" y="253707"/>
                </a:lnTo>
                <a:lnTo>
                  <a:pt x="447560" y="256247"/>
                </a:lnTo>
                <a:lnTo>
                  <a:pt x="442925" y="256247"/>
                </a:lnTo>
                <a:lnTo>
                  <a:pt x="436143" y="265137"/>
                </a:lnTo>
                <a:lnTo>
                  <a:pt x="437680" y="267677"/>
                </a:lnTo>
                <a:lnTo>
                  <a:pt x="430263" y="275297"/>
                </a:lnTo>
                <a:lnTo>
                  <a:pt x="427177" y="279107"/>
                </a:lnTo>
                <a:lnTo>
                  <a:pt x="425945" y="277837"/>
                </a:lnTo>
                <a:lnTo>
                  <a:pt x="426567" y="272757"/>
                </a:lnTo>
                <a:lnTo>
                  <a:pt x="427507" y="270217"/>
                </a:lnTo>
                <a:lnTo>
                  <a:pt x="428459" y="267677"/>
                </a:lnTo>
                <a:lnTo>
                  <a:pt x="429869" y="263867"/>
                </a:lnTo>
                <a:lnTo>
                  <a:pt x="433781" y="256247"/>
                </a:lnTo>
                <a:lnTo>
                  <a:pt x="436092" y="252437"/>
                </a:lnTo>
                <a:lnTo>
                  <a:pt x="437642" y="249897"/>
                </a:lnTo>
                <a:lnTo>
                  <a:pt x="440766" y="247357"/>
                </a:lnTo>
                <a:lnTo>
                  <a:pt x="442620" y="247357"/>
                </a:lnTo>
                <a:lnTo>
                  <a:pt x="442823" y="246087"/>
                </a:lnTo>
                <a:lnTo>
                  <a:pt x="443230" y="243547"/>
                </a:lnTo>
                <a:lnTo>
                  <a:pt x="443547" y="241007"/>
                </a:lnTo>
                <a:lnTo>
                  <a:pt x="446024" y="242277"/>
                </a:lnTo>
                <a:lnTo>
                  <a:pt x="445389" y="243547"/>
                </a:lnTo>
                <a:lnTo>
                  <a:pt x="445084" y="246087"/>
                </a:lnTo>
                <a:lnTo>
                  <a:pt x="445693" y="246087"/>
                </a:lnTo>
                <a:lnTo>
                  <a:pt x="447243" y="244817"/>
                </a:lnTo>
                <a:lnTo>
                  <a:pt x="453136" y="235927"/>
                </a:lnTo>
                <a:lnTo>
                  <a:pt x="459206" y="229577"/>
                </a:lnTo>
                <a:lnTo>
                  <a:pt x="465391" y="225767"/>
                </a:lnTo>
                <a:lnTo>
                  <a:pt x="471639" y="223227"/>
                </a:lnTo>
                <a:lnTo>
                  <a:pt x="474433" y="223227"/>
                </a:lnTo>
                <a:lnTo>
                  <a:pt x="475640" y="224497"/>
                </a:lnTo>
                <a:lnTo>
                  <a:pt x="475640" y="220687"/>
                </a:lnTo>
                <a:lnTo>
                  <a:pt x="475043" y="220687"/>
                </a:lnTo>
                <a:lnTo>
                  <a:pt x="471639" y="221957"/>
                </a:lnTo>
                <a:lnTo>
                  <a:pt x="467944" y="221957"/>
                </a:lnTo>
                <a:lnTo>
                  <a:pt x="464845" y="223227"/>
                </a:lnTo>
                <a:lnTo>
                  <a:pt x="458685" y="227037"/>
                </a:lnTo>
                <a:lnTo>
                  <a:pt x="453123" y="233387"/>
                </a:lnTo>
                <a:lnTo>
                  <a:pt x="448183" y="241007"/>
                </a:lnTo>
                <a:lnTo>
                  <a:pt x="446024" y="241007"/>
                </a:lnTo>
                <a:lnTo>
                  <a:pt x="446938" y="238467"/>
                </a:lnTo>
                <a:lnTo>
                  <a:pt x="451789" y="230847"/>
                </a:lnTo>
                <a:lnTo>
                  <a:pt x="453097" y="229577"/>
                </a:lnTo>
                <a:lnTo>
                  <a:pt x="457022" y="225767"/>
                </a:lnTo>
                <a:lnTo>
                  <a:pt x="462534" y="221957"/>
                </a:lnTo>
                <a:lnTo>
                  <a:pt x="468249" y="220687"/>
                </a:lnTo>
                <a:lnTo>
                  <a:pt x="468541" y="220687"/>
                </a:lnTo>
                <a:lnTo>
                  <a:pt x="464235" y="219417"/>
                </a:lnTo>
                <a:lnTo>
                  <a:pt x="458990" y="221957"/>
                </a:lnTo>
                <a:lnTo>
                  <a:pt x="451269" y="228307"/>
                </a:lnTo>
                <a:lnTo>
                  <a:pt x="450342" y="229577"/>
                </a:lnTo>
                <a:lnTo>
                  <a:pt x="450037" y="228307"/>
                </a:lnTo>
                <a:lnTo>
                  <a:pt x="450951" y="225767"/>
                </a:lnTo>
                <a:lnTo>
                  <a:pt x="455942" y="221957"/>
                </a:lnTo>
                <a:lnTo>
                  <a:pt x="462838" y="218147"/>
                </a:lnTo>
                <a:lnTo>
                  <a:pt x="472059" y="215607"/>
                </a:lnTo>
                <a:lnTo>
                  <a:pt x="487692" y="215607"/>
                </a:lnTo>
                <a:lnTo>
                  <a:pt x="487692" y="209969"/>
                </a:lnTo>
                <a:lnTo>
                  <a:pt x="486143" y="209257"/>
                </a:lnTo>
                <a:lnTo>
                  <a:pt x="472249" y="209257"/>
                </a:lnTo>
                <a:lnTo>
                  <a:pt x="481215" y="210527"/>
                </a:lnTo>
                <a:lnTo>
                  <a:pt x="486791" y="211797"/>
                </a:lnTo>
                <a:lnTo>
                  <a:pt x="486791" y="214337"/>
                </a:lnTo>
                <a:lnTo>
                  <a:pt x="470916" y="214337"/>
                </a:lnTo>
                <a:lnTo>
                  <a:pt x="464629" y="215607"/>
                </a:lnTo>
                <a:lnTo>
                  <a:pt x="455282" y="219417"/>
                </a:lnTo>
                <a:lnTo>
                  <a:pt x="455891" y="218147"/>
                </a:lnTo>
                <a:lnTo>
                  <a:pt x="457746" y="216877"/>
                </a:lnTo>
                <a:lnTo>
                  <a:pt x="464553" y="211797"/>
                </a:lnTo>
                <a:lnTo>
                  <a:pt x="472249" y="209257"/>
                </a:lnTo>
                <a:lnTo>
                  <a:pt x="464731" y="210527"/>
                </a:lnTo>
                <a:lnTo>
                  <a:pt x="458012" y="214337"/>
                </a:lnTo>
                <a:lnTo>
                  <a:pt x="452196" y="219417"/>
                </a:lnTo>
                <a:lnTo>
                  <a:pt x="454342" y="219417"/>
                </a:lnTo>
                <a:lnTo>
                  <a:pt x="454342" y="220687"/>
                </a:lnTo>
                <a:lnTo>
                  <a:pt x="453123" y="221957"/>
                </a:lnTo>
                <a:lnTo>
                  <a:pt x="451269" y="223227"/>
                </a:lnTo>
                <a:lnTo>
                  <a:pt x="449732" y="223227"/>
                </a:lnTo>
                <a:lnTo>
                  <a:pt x="449732" y="225767"/>
                </a:lnTo>
                <a:lnTo>
                  <a:pt x="446938" y="229577"/>
                </a:lnTo>
                <a:lnTo>
                  <a:pt x="446328" y="232117"/>
                </a:lnTo>
                <a:lnTo>
                  <a:pt x="448805" y="232117"/>
                </a:lnTo>
                <a:lnTo>
                  <a:pt x="444779" y="237197"/>
                </a:lnTo>
                <a:lnTo>
                  <a:pt x="441998" y="241007"/>
                </a:lnTo>
                <a:lnTo>
                  <a:pt x="441388" y="239737"/>
                </a:lnTo>
                <a:lnTo>
                  <a:pt x="442125" y="234657"/>
                </a:lnTo>
                <a:lnTo>
                  <a:pt x="442315" y="233387"/>
                </a:lnTo>
                <a:lnTo>
                  <a:pt x="443255" y="229577"/>
                </a:lnTo>
                <a:lnTo>
                  <a:pt x="444195" y="225767"/>
                </a:lnTo>
                <a:lnTo>
                  <a:pt x="444919" y="224497"/>
                </a:lnTo>
                <a:lnTo>
                  <a:pt x="447065" y="220687"/>
                </a:lnTo>
                <a:lnTo>
                  <a:pt x="450951" y="214337"/>
                </a:lnTo>
                <a:lnTo>
                  <a:pt x="457212" y="207987"/>
                </a:lnTo>
                <a:lnTo>
                  <a:pt x="459473" y="206717"/>
                </a:lnTo>
                <a:lnTo>
                  <a:pt x="461746" y="205447"/>
                </a:lnTo>
                <a:lnTo>
                  <a:pt x="466280" y="202907"/>
                </a:lnTo>
                <a:lnTo>
                  <a:pt x="478878" y="200367"/>
                </a:lnTo>
                <a:lnTo>
                  <a:pt x="501281" y="200367"/>
                </a:lnTo>
                <a:lnTo>
                  <a:pt x="501281" y="192252"/>
                </a:lnTo>
                <a:lnTo>
                  <a:pt x="500672" y="191477"/>
                </a:lnTo>
                <a:lnTo>
                  <a:pt x="498500" y="188937"/>
                </a:lnTo>
                <a:lnTo>
                  <a:pt x="500049" y="186397"/>
                </a:lnTo>
                <a:lnTo>
                  <a:pt x="503745" y="187667"/>
                </a:lnTo>
                <a:lnTo>
                  <a:pt x="513334" y="188937"/>
                </a:lnTo>
                <a:lnTo>
                  <a:pt x="521677" y="190207"/>
                </a:lnTo>
                <a:lnTo>
                  <a:pt x="526910" y="194017"/>
                </a:lnTo>
                <a:lnTo>
                  <a:pt x="529996" y="196557"/>
                </a:lnTo>
                <a:lnTo>
                  <a:pt x="529996" y="191046"/>
                </a:lnTo>
                <a:lnTo>
                  <a:pt x="529082" y="190207"/>
                </a:lnTo>
                <a:lnTo>
                  <a:pt x="526161" y="187667"/>
                </a:lnTo>
                <a:lnTo>
                  <a:pt x="521779" y="183857"/>
                </a:lnTo>
                <a:lnTo>
                  <a:pt x="515645" y="180047"/>
                </a:lnTo>
                <a:lnTo>
                  <a:pt x="512051" y="178777"/>
                </a:lnTo>
                <a:lnTo>
                  <a:pt x="512394" y="182587"/>
                </a:lnTo>
                <a:lnTo>
                  <a:pt x="513016" y="183857"/>
                </a:lnTo>
                <a:lnTo>
                  <a:pt x="516089" y="187667"/>
                </a:lnTo>
                <a:lnTo>
                  <a:pt x="512699" y="186397"/>
                </a:lnTo>
                <a:lnTo>
                  <a:pt x="492036" y="183857"/>
                </a:lnTo>
                <a:lnTo>
                  <a:pt x="491388" y="185127"/>
                </a:lnTo>
                <a:lnTo>
                  <a:pt x="492340" y="186397"/>
                </a:lnTo>
                <a:lnTo>
                  <a:pt x="495427" y="190207"/>
                </a:lnTo>
                <a:lnTo>
                  <a:pt x="498500" y="192747"/>
                </a:lnTo>
                <a:lnTo>
                  <a:pt x="499745" y="196557"/>
                </a:lnTo>
                <a:lnTo>
                  <a:pt x="478129" y="197827"/>
                </a:lnTo>
                <a:lnTo>
                  <a:pt x="473798" y="197827"/>
                </a:lnTo>
                <a:lnTo>
                  <a:pt x="470103" y="200367"/>
                </a:lnTo>
                <a:lnTo>
                  <a:pt x="466090" y="200367"/>
                </a:lnTo>
                <a:lnTo>
                  <a:pt x="463765" y="199097"/>
                </a:lnTo>
                <a:lnTo>
                  <a:pt x="459600" y="196824"/>
                </a:lnTo>
                <a:lnTo>
                  <a:pt x="459600" y="200367"/>
                </a:lnTo>
                <a:lnTo>
                  <a:pt x="458685" y="201637"/>
                </a:lnTo>
                <a:lnTo>
                  <a:pt x="455891" y="202907"/>
                </a:lnTo>
                <a:lnTo>
                  <a:pt x="454660" y="201637"/>
                </a:lnTo>
                <a:lnTo>
                  <a:pt x="454342" y="201637"/>
                </a:lnTo>
                <a:lnTo>
                  <a:pt x="454342" y="207987"/>
                </a:lnTo>
                <a:lnTo>
                  <a:pt x="451891" y="209257"/>
                </a:lnTo>
                <a:lnTo>
                  <a:pt x="447560" y="211797"/>
                </a:lnTo>
                <a:lnTo>
                  <a:pt x="448183" y="214337"/>
                </a:lnTo>
                <a:lnTo>
                  <a:pt x="445389" y="219417"/>
                </a:lnTo>
                <a:lnTo>
                  <a:pt x="443547" y="220687"/>
                </a:lnTo>
                <a:lnTo>
                  <a:pt x="441998" y="220687"/>
                </a:lnTo>
                <a:lnTo>
                  <a:pt x="443547" y="214337"/>
                </a:lnTo>
                <a:lnTo>
                  <a:pt x="441071" y="219417"/>
                </a:lnTo>
                <a:lnTo>
                  <a:pt x="435825" y="223227"/>
                </a:lnTo>
                <a:lnTo>
                  <a:pt x="435521" y="223342"/>
                </a:lnTo>
                <a:lnTo>
                  <a:pt x="435521" y="246087"/>
                </a:lnTo>
                <a:lnTo>
                  <a:pt x="435521" y="247357"/>
                </a:lnTo>
                <a:lnTo>
                  <a:pt x="434289" y="247357"/>
                </a:lnTo>
                <a:lnTo>
                  <a:pt x="432739" y="246087"/>
                </a:lnTo>
                <a:lnTo>
                  <a:pt x="435521" y="246087"/>
                </a:lnTo>
                <a:lnTo>
                  <a:pt x="435521" y="223342"/>
                </a:lnTo>
                <a:lnTo>
                  <a:pt x="434898" y="223558"/>
                </a:lnTo>
                <a:lnTo>
                  <a:pt x="434898" y="243547"/>
                </a:lnTo>
                <a:lnTo>
                  <a:pt x="434898" y="244817"/>
                </a:lnTo>
                <a:lnTo>
                  <a:pt x="431495" y="244817"/>
                </a:lnTo>
                <a:lnTo>
                  <a:pt x="430263" y="242277"/>
                </a:lnTo>
                <a:lnTo>
                  <a:pt x="430263" y="252437"/>
                </a:lnTo>
                <a:lnTo>
                  <a:pt x="429653" y="252437"/>
                </a:lnTo>
                <a:lnTo>
                  <a:pt x="428409" y="251167"/>
                </a:lnTo>
                <a:lnTo>
                  <a:pt x="427494" y="249897"/>
                </a:lnTo>
                <a:lnTo>
                  <a:pt x="426250" y="247357"/>
                </a:lnTo>
                <a:lnTo>
                  <a:pt x="425945" y="246087"/>
                </a:lnTo>
                <a:lnTo>
                  <a:pt x="427799" y="246087"/>
                </a:lnTo>
                <a:lnTo>
                  <a:pt x="429031" y="248627"/>
                </a:lnTo>
                <a:lnTo>
                  <a:pt x="429971" y="249897"/>
                </a:lnTo>
                <a:lnTo>
                  <a:pt x="430263" y="252437"/>
                </a:lnTo>
                <a:lnTo>
                  <a:pt x="430263" y="242277"/>
                </a:lnTo>
                <a:lnTo>
                  <a:pt x="429653" y="241007"/>
                </a:lnTo>
                <a:lnTo>
                  <a:pt x="433666" y="241007"/>
                </a:lnTo>
                <a:lnTo>
                  <a:pt x="434898" y="243547"/>
                </a:lnTo>
                <a:lnTo>
                  <a:pt x="434898" y="223558"/>
                </a:lnTo>
                <a:lnTo>
                  <a:pt x="432739" y="224294"/>
                </a:lnTo>
                <a:lnTo>
                  <a:pt x="432739" y="239737"/>
                </a:lnTo>
                <a:lnTo>
                  <a:pt x="428726" y="239737"/>
                </a:lnTo>
                <a:lnTo>
                  <a:pt x="428104" y="238467"/>
                </a:lnTo>
                <a:lnTo>
                  <a:pt x="427494" y="237197"/>
                </a:lnTo>
                <a:lnTo>
                  <a:pt x="427177" y="234657"/>
                </a:lnTo>
                <a:lnTo>
                  <a:pt x="429031" y="234657"/>
                </a:lnTo>
                <a:lnTo>
                  <a:pt x="431190" y="237197"/>
                </a:lnTo>
                <a:lnTo>
                  <a:pt x="432739" y="239737"/>
                </a:lnTo>
                <a:lnTo>
                  <a:pt x="432739" y="224294"/>
                </a:lnTo>
                <a:lnTo>
                  <a:pt x="432130" y="224497"/>
                </a:lnTo>
                <a:lnTo>
                  <a:pt x="433044" y="221957"/>
                </a:lnTo>
                <a:lnTo>
                  <a:pt x="435216" y="223227"/>
                </a:lnTo>
                <a:lnTo>
                  <a:pt x="436143" y="221957"/>
                </a:lnTo>
                <a:lnTo>
                  <a:pt x="437070" y="220687"/>
                </a:lnTo>
                <a:lnTo>
                  <a:pt x="437984" y="219417"/>
                </a:lnTo>
                <a:lnTo>
                  <a:pt x="438912" y="218147"/>
                </a:lnTo>
                <a:lnTo>
                  <a:pt x="440626" y="215607"/>
                </a:lnTo>
                <a:lnTo>
                  <a:pt x="442328" y="213067"/>
                </a:lnTo>
                <a:lnTo>
                  <a:pt x="446328" y="210527"/>
                </a:lnTo>
                <a:lnTo>
                  <a:pt x="450342" y="206717"/>
                </a:lnTo>
                <a:lnTo>
                  <a:pt x="453732" y="206717"/>
                </a:lnTo>
                <a:lnTo>
                  <a:pt x="454342" y="207987"/>
                </a:lnTo>
                <a:lnTo>
                  <a:pt x="454342" y="201637"/>
                </a:lnTo>
                <a:lnTo>
                  <a:pt x="452196" y="201637"/>
                </a:lnTo>
                <a:lnTo>
                  <a:pt x="449414" y="202907"/>
                </a:lnTo>
                <a:lnTo>
                  <a:pt x="449097" y="204177"/>
                </a:lnTo>
                <a:lnTo>
                  <a:pt x="447243" y="205447"/>
                </a:lnTo>
                <a:lnTo>
                  <a:pt x="446024" y="202907"/>
                </a:lnTo>
                <a:lnTo>
                  <a:pt x="442328" y="205447"/>
                </a:lnTo>
                <a:lnTo>
                  <a:pt x="439839" y="211797"/>
                </a:lnTo>
                <a:lnTo>
                  <a:pt x="437070" y="215607"/>
                </a:lnTo>
                <a:lnTo>
                  <a:pt x="436448" y="211797"/>
                </a:lnTo>
                <a:lnTo>
                  <a:pt x="434594" y="213067"/>
                </a:lnTo>
                <a:lnTo>
                  <a:pt x="433349" y="216877"/>
                </a:lnTo>
                <a:lnTo>
                  <a:pt x="430568" y="219417"/>
                </a:lnTo>
                <a:lnTo>
                  <a:pt x="430885" y="216877"/>
                </a:lnTo>
                <a:lnTo>
                  <a:pt x="430263" y="215607"/>
                </a:lnTo>
                <a:lnTo>
                  <a:pt x="429336" y="215607"/>
                </a:lnTo>
                <a:lnTo>
                  <a:pt x="425945" y="217474"/>
                </a:lnTo>
                <a:lnTo>
                  <a:pt x="425945" y="220687"/>
                </a:lnTo>
                <a:lnTo>
                  <a:pt x="425640" y="221310"/>
                </a:lnTo>
                <a:lnTo>
                  <a:pt x="425640" y="252437"/>
                </a:lnTo>
                <a:lnTo>
                  <a:pt x="424713" y="252437"/>
                </a:lnTo>
                <a:lnTo>
                  <a:pt x="423164" y="251167"/>
                </a:lnTo>
                <a:lnTo>
                  <a:pt x="421627" y="248627"/>
                </a:lnTo>
                <a:lnTo>
                  <a:pt x="421322" y="248005"/>
                </a:lnTo>
                <a:lnTo>
                  <a:pt x="421322" y="253707"/>
                </a:lnTo>
                <a:lnTo>
                  <a:pt x="420687" y="258787"/>
                </a:lnTo>
                <a:lnTo>
                  <a:pt x="421322" y="261327"/>
                </a:lnTo>
                <a:lnTo>
                  <a:pt x="421322" y="262597"/>
                </a:lnTo>
                <a:lnTo>
                  <a:pt x="420395" y="263867"/>
                </a:lnTo>
                <a:lnTo>
                  <a:pt x="417918" y="261327"/>
                </a:lnTo>
                <a:lnTo>
                  <a:pt x="416382" y="262597"/>
                </a:lnTo>
                <a:lnTo>
                  <a:pt x="416077" y="267677"/>
                </a:lnTo>
                <a:lnTo>
                  <a:pt x="415137" y="265137"/>
                </a:lnTo>
                <a:lnTo>
                  <a:pt x="413905" y="265137"/>
                </a:lnTo>
                <a:lnTo>
                  <a:pt x="412661" y="266407"/>
                </a:lnTo>
                <a:lnTo>
                  <a:pt x="408343" y="270217"/>
                </a:lnTo>
                <a:lnTo>
                  <a:pt x="407111" y="267677"/>
                </a:lnTo>
                <a:lnTo>
                  <a:pt x="406501" y="256247"/>
                </a:lnTo>
                <a:lnTo>
                  <a:pt x="408343" y="254977"/>
                </a:lnTo>
                <a:lnTo>
                  <a:pt x="407733" y="251167"/>
                </a:lnTo>
                <a:lnTo>
                  <a:pt x="409270" y="251167"/>
                </a:lnTo>
                <a:lnTo>
                  <a:pt x="410197" y="252437"/>
                </a:lnTo>
                <a:lnTo>
                  <a:pt x="410819" y="253707"/>
                </a:lnTo>
                <a:lnTo>
                  <a:pt x="411429" y="251167"/>
                </a:lnTo>
                <a:lnTo>
                  <a:pt x="410819" y="248627"/>
                </a:lnTo>
                <a:lnTo>
                  <a:pt x="409587" y="246087"/>
                </a:lnTo>
                <a:lnTo>
                  <a:pt x="412661" y="247357"/>
                </a:lnTo>
                <a:lnTo>
                  <a:pt x="414515" y="249897"/>
                </a:lnTo>
                <a:lnTo>
                  <a:pt x="414832" y="254977"/>
                </a:lnTo>
                <a:lnTo>
                  <a:pt x="415747" y="252437"/>
                </a:lnTo>
                <a:lnTo>
                  <a:pt x="415747" y="248627"/>
                </a:lnTo>
                <a:lnTo>
                  <a:pt x="414210" y="246087"/>
                </a:lnTo>
                <a:lnTo>
                  <a:pt x="416991" y="246087"/>
                </a:lnTo>
                <a:lnTo>
                  <a:pt x="418833" y="248627"/>
                </a:lnTo>
                <a:lnTo>
                  <a:pt x="421322" y="253707"/>
                </a:lnTo>
                <a:lnTo>
                  <a:pt x="421322" y="248005"/>
                </a:lnTo>
                <a:lnTo>
                  <a:pt x="420395" y="246087"/>
                </a:lnTo>
                <a:lnTo>
                  <a:pt x="419773" y="244817"/>
                </a:lnTo>
                <a:lnTo>
                  <a:pt x="420687" y="244817"/>
                </a:lnTo>
                <a:lnTo>
                  <a:pt x="423786" y="247357"/>
                </a:lnTo>
                <a:lnTo>
                  <a:pt x="425018" y="249897"/>
                </a:lnTo>
                <a:lnTo>
                  <a:pt x="425640" y="252437"/>
                </a:lnTo>
                <a:lnTo>
                  <a:pt x="425640" y="221310"/>
                </a:lnTo>
                <a:lnTo>
                  <a:pt x="425323" y="221957"/>
                </a:lnTo>
                <a:lnTo>
                  <a:pt x="423481" y="224497"/>
                </a:lnTo>
                <a:lnTo>
                  <a:pt x="421627" y="224497"/>
                </a:lnTo>
                <a:lnTo>
                  <a:pt x="421322" y="223227"/>
                </a:lnTo>
                <a:lnTo>
                  <a:pt x="421627" y="221957"/>
                </a:lnTo>
                <a:lnTo>
                  <a:pt x="422554" y="221957"/>
                </a:lnTo>
                <a:lnTo>
                  <a:pt x="423786" y="220687"/>
                </a:lnTo>
                <a:lnTo>
                  <a:pt x="425945" y="220687"/>
                </a:lnTo>
                <a:lnTo>
                  <a:pt x="425945" y="217474"/>
                </a:lnTo>
                <a:lnTo>
                  <a:pt x="424713" y="218147"/>
                </a:lnTo>
                <a:lnTo>
                  <a:pt x="421322" y="219417"/>
                </a:lnTo>
                <a:lnTo>
                  <a:pt x="420077" y="218147"/>
                </a:lnTo>
                <a:lnTo>
                  <a:pt x="420077" y="216877"/>
                </a:lnTo>
                <a:lnTo>
                  <a:pt x="421678" y="215607"/>
                </a:lnTo>
                <a:lnTo>
                  <a:pt x="426491" y="211797"/>
                </a:lnTo>
                <a:lnTo>
                  <a:pt x="428104" y="210527"/>
                </a:lnTo>
                <a:lnTo>
                  <a:pt x="438594" y="204177"/>
                </a:lnTo>
                <a:lnTo>
                  <a:pt x="443230" y="200367"/>
                </a:lnTo>
                <a:lnTo>
                  <a:pt x="447560" y="199097"/>
                </a:lnTo>
                <a:lnTo>
                  <a:pt x="457136" y="199097"/>
                </a:lnTo>
                <a:lnTo>
                  <a:pt x="459600" y="200367"/>
                </a:lnTo>
                <a:lnTo>
                  <a:pt x="459600" y="196824"/>
                </a:lnTo>
                <a:lnTo>
                  <a:pt x="456793" y="195287"/>
                </a:lnTo>
                <a:lnTo>
                  <a:pt x="446671" y="196557"/>
                </a:lnTo>
                <a:lnTo>
                  <a:pt x="435902" y="201637"/>
                </a:lnTo>
                <a:lnTo>
                  <a:pt x="424713" y="209257"/>
                </a:lnTo>
                <a:lnTo>
                  <a:pt x="422554" y="207987"/>
                </a:lnTo>
                <a:lnTo>
                  <a:pt x="422465" y="202907"/>
                </a:lnTo>
                <a:lnTo>
                  <a:pt x="422249" y="190207"/>
                </a:lnTo>
                <a:lnTo>
                  <a:pt x="424091" y="190207"/>
                </a:lnTo>
                <a:lnTo>
                  <a:pt x="422554" y="178777"/>
                </a:lnTo>
                <a:lnTo>
                  <a:pt x="423786" y="178777"/>
                </a:lnTo>
                <a:lnTo>
                  <a:pt x="423799" y="177507"/>
                </a:lnTo>
                <a:lnTo>
                  <a:pt x="423862" y="167347"/>
                </a:lnTo>
                <a:lnTo>
                  <a:pt x="422351" y="157187"/>
                </a:lnTo>
                <a:lnTo>
                  <a:pt x="419404" y="149567"/>
                </a:lnTo>
                <a:lnTo>
                  <a:pt x="419150" y="149199"/>
                </a:lnTo>
                <a:lnTo>
                  <a:pt x="419150" y="171157"/>
                </a:lnTo>
                <a:lnTo>
                  <a:pt x="419150" y="173697"/>
                </a:lnTo>
                <a:lnTo>
                  <a:pt x="417296" y="174180"/>
                </a:lnTo>
                <a:lnTo>
                  <a:pt x="417296" y="178777"/>
                </a:lnTo>
                <a:lnTo>
                  <a:pt x="417296" y="180047"/>
                </a:lnTo>
                <a:lnTo>
                  <a:pt x="416077" y="181317"/>
                </a:lnTo>
                <a:lnTo>
                  <a:pt x="414832" y="180047"/>
                </a:lnTo>
                <a:lnTo>
                  <a:pt x="412356" y="180047"/>
                </a:lnTo>
                <a:lnTo>
                  <a:pt x="412356" y="178777"/>
                </a:lnTo>
                <a:lnTo>
                  <a:pt x="413588" y="177507"/>
                </a:lnTo>
                <a:lnTo>
                  <a:pt x="416382" y="177507"/>
                </a:lnTo>
                <a:lnTo>
                  <a:pt x="417296" y="178777"/>
                </a:lnTo>
                <a:lnTo>
                  <a:pt x="417296" y="174180"/>
                </a:lnTo>
                <a:lnTo>
                  <a:pt x="409270" y="176237"/>
                </a:lnTo>
                <a:lnTo>
                  <a:pt x="409892" y="169887"/>
                </a:lnTo>
                <a:lnTo>
                  <a:pt x="408343" y="169189"/>
                </a:lnTo>
                <a:lnTo>
                  <a:pt x="408343" y="169887"/>
                </a:lnTo>
                <a:lnTo>
                  <a:pt x="408343" y="173697"/>
                </a:lnTo>
                <a:lnTo>
                  <a:pt x="408038" y="174967"/>
                </a:lnTo>
                <a:lnTo>
                  <a:pt x="407733" y="174967"/>
                </a:lnTo>
                <a:lnTo>
                  <a:pt x="407733" y="177507"/>
                </a:lnTo>
                <a:lnTo>
                  <a:pt x="407111" y="185127"/>
                </a:lnTo>
                <a:lnTo>
                  <a:pt x="405879" y="190207"/>
                </a:lnTo>
                <a:lnTo>
                  <a:pt x="405244" y="191477"/>
                </a:lnTo>
                <a:lnTo>
                  <a:pt x="404647" y="191477"/>
                </a:lnTo>
                <a:lnTo>
                  <a:pt x="404025" y="190207"/>
                </a:lnTo>
                <a:lnTo>
                  <a:pt x="404342" y="186397"/>
                </a:lnTo>
                <a:lnTo>
                  <a:pt x="404952" y="182587"/>
                </a:lnTo>
                <a:lnTo>
                  <a:pt x="405257" y="180047"/>
                </a:lnTo>
                <a:lnTo>
                  <a:pt x="405574" y="177507"/>
                </a:lnTo>
                <a:lnTo>
                  <a:pt x="407733" y="177507"/>
                </a:lnTo>
                <a:lnTo>
                  <a:pt x="407733" y="174967"/>
                </a:lnTo>
                <a:lnTo>
                  <a:pt x="405879" y="174967"/>
                </a:lnTo>
                <a:lnTo>
                  <a:pt x="406184" y="173697"/>
                </a:lnTo>
                <a:lnTo>
                  <a:pt x="406184" y="172427"/>
                </a:lnTo>
                <a:lnTo>
                  <a:pt x="407733" y="171157"/>
                </a:lnTo>
                <a:lnTo>
                  <a:pt x="408343" y="169887"/>
                </a:lnTo>
                <a:lnTo>
                  <a:pt x="408343" y="169189"/>
                </a:lnTo>
                <a:lnTo>
                  <a:pt x="407111" y="168617"/>
                </a:lnTo>
                <a:lnTo>
                  <a:pt x="405244" y="169887"/>
                </a:lnTo>
                <a:lnTo>
                  <a:pt x="404342" y="172427"/>
                </a:lnTo>
                <a:lnTo>
                  <a:pt x="404025" y="174967"/>
                </a:lnTo>
                <a:lnTo>
                  <a:pt x="402780" y="173697"/>
                </a:lnTo>
                <a:lnTo>
                  <a:pt x="399389" y="169887"/>
                </a:lnTo>
                <a:lnTo>
                  <a:pt x="398462" y="170434"/>
                </a:lnTo>
                <a:lnTo>
                  <a:pt x="398462" y="176237"/>
                </a:lnTo>
                <a:lnTo>
                  <a:pt x="398157" y="176237"/>
                </a:lnTo>
                <a:lnTo>
                  <a:pt x="398157" y="177507"/>
                </a:lnTo>
                <a:lnTo>
                  <a:pt x="396925" y="178777"/>
                </a:lnTo>
                <a:lnTo>
                  <a:pt x="393839" y="178777"/>
                </a:lnTo>
                <a:lnTo>
                  <a:pt x="392595" y="177507"/>
                </a:lnTo>
                <a:lnTo>
                  <a:pt x="392912" y="176237"/>
                </a:lnTo>
                <a:lnTo>
                  <a:pt x="392912" y="174967"/>
                </a:lnTo>
                <a:lnTo>
                  <a:pt x="397230" y="174967"/>
                </a:lnTo>
                <a:lnTo>
                  <a:pt x="398462" y="176237"/>
                </a:lnTo>
                <a:lnTo>
                  <a:pt x="398462" y="170434"/>
                </a:lnTo>
                <a:lnTo>
                  <a:pt x="397230" y="171157"/>
                </a:lnTo>
                <a:lnTo>
                  <a:pt x="390131" y="171157"/>
                </a:lnTo>
                <a:lnTo>
                  <a:pt x="391985" y="173697"/>
                </a:lnTo>
                <a:lnTo>
                  <a:pt x="389521" y="176237"/>
                </a:lnTo>
                <a:lnTo>
                  <a:pt x="388581" y="178777"/>
                </a:lnTo>
                <a:lnTo>
                  <a:pt x="392290" y="178777"/>
                </a:lnTo>
                <a:lnTo>
                  <a:pt x="395376" y="181317"/>
                </a:lnTo>
                <a:lnTo>
                  <a:pt x="398767" y="180047"/>
                </a:lnTo>
                <a:lnTo>
                  <a:pt x="401866" y="180047"/>
                </a:lnTo>
                <a:lnTo>
                  <a:pt x="401866" y="187667"/>
                </a:lnTo>
                <a:lnTo>
                  <a:pt x="399999" y="188937"/>
                </a:lnTo>
                <a:lnTo>
                  <a:pt x="401866" y="188937"/>
                </a:lnTo>
                <a:lnTo>
                  <a:pt x="401866" y="190207"/>
                </a:lnTo>
                <a:lnTo>
                  <a:pt x="399999" y="190207"/>
                </a:lnTo>
                <a:lnTo>
                  <a:pt x="399999" y="188937"/>
                </a:lnTo>
                <a:lnTo>
                  <a:pt x="398462" y="188937"/>
                </a:lnTo>
                <a:lnTo>
                  <a:pt x="398157" y="190207"/>
                </a:lnTo>
                <a:lnTo>
                  <a:pt x="399389" y="191477"/>
                </a:lnTo>
                <a:lnTo>
                  <a:pt x="404647" y="194017"/>
                </a:lnTo>
                <a:lnTo>
                  <a:pt x="406806" y="195287"/>
                </a:lnTo>
                <a:lnTo>
                  <a:pt x="407733" y="191477"/>
                </a:lnTo>
                <a:lnTo>
                  <a:pt x="407733" y="190207"/>
                </a:lnTo>
                <a:lnTo>
                  <a:pt x="408965" y="180047"/>
                </a:lnTo>
                <a:lnTo>
                  <a:pt x="413283" y="182587"/>
                </a:lnTo>
                <a:lnTo>
                  <a:pt x="416077" y="182587"/>
                </a:lnTo>
                <a:lnTo>
                  <a:pt x="417918" y="181317"/>
                </a:lnTo>
                <a:lnTo>
                  <a:pt x="417918" y="188937"/>
                </a:lnTo>
                <a:lnTo>
                  <a:pt x="416382" y="191477"/>
                </a:lnTo>
                <a:lnTo>
                  <a:pt x="416382" y="194017"/>
                </a:lnTo>
                <a:lnTo>
                  <a:pt x="415747" y="195287"/>
                </a:lnTo>
                <a:lnTo>
                  <a:pt x="415137" y="195719"/>
                </a:lnTo>
                <a:lnTo>
                  <a:pt x="415137" y="205447"/>
                </a:lnTo>
                <a:lnTo>
                  <a:pt x="412356" y="209257"/>
                </a:lnTo>
                <a:lnTo>
                  <a:pt x="410819" y="209257"/>
                </a:lnTo>
                <a:lnTo>
                  <a:pt x="409270" y="211797"/>
                </a:lnTo>
                <a:lnTo>
                  <a:pt x="409117" y="210527"/>
                </a:lnTo>
                <a:lnTo>
                  <a:pt x="408965" y="209257"/>
                </a:lnTo>
                <a:lnTo>
                  <a:pt x="409892" y="206717"/>
                </a:lnTo>
                <a:lnTo>
                  <a:pt x="412661" y="204177"/>
                </a:lnTo>
                <a:lnTo>
                  <a:pt x="414515" y="202907"/>
                </a:lnTo>
                <a:lnTo>
                  <a:pt x="415137" y="205447"/>
                </a:lnTo>
                <a:lnTo>
                  <a:pt x="415137" y="195719"/>
                </a:lnTo>
                <a:lnTo>
                  <a:pt x="413905" y="196557"/>
                </a:lnTo>
                <a:lnTo>
                  <a:pt x="413905" y="199097"/>
                </a:lnTo>
                <a:lnTo>
                  <a:pt x="413588" y="200367"/>
                </a:lnTo>
                <a:lnTo>
                  <a:pt x="412661" y="201637"/>
                </a:lnTo>
                <a:lnTo>
                  <a:pt x="409587" y="204177"/>
                </a:lnTo>
                <a:lnTo>
                  <a:pt x="408647" y="206717"/>
                </a:lnTo>
                <a:lnTo>
                  <a:pt x="404952" y="209257"/>
                </a:lnTo>
                <a:lnTo>
                  <a:pt x="404342" y="209626"/>
                </a:lnTo>
                <a:lnTo>
                  <a:pt x="404342" y="327367"/>
                </a:lnTo>
                <a:lnTo>
                  <a:pt x="401866" y="331177"/>
                </a:lnTo>
                <a:lnTo>
                  <a:pt x="403085" y="337527"/>
                </a:lnTo>
                <a:lnTo>
                  <a:pt x="395376" y="341337"/>
                </a:lnTo>
                <a:lnTo>
                  <a:pt x="395681" y="331177"/>
                </a:lnTo>
                <a:lnTo>
                  <a:pt x="395071" y="329907"/>
                </a:lnTo>
                <a:lnTo>
                  <a:pt x="392912" y="328637"/>
                </a:lnTo>
                <a:lnTo>
                  <a:pt x="388581" y="328637"/>
                </a:lnTo>
                <a:lnTo>
                  <a:pt x="386727" y="327367"/>
                </a:lnTo>
                <a:lnTo>
                  <a:pt x="386727" y="326097"/>
                </a:lnTo>
                <a:lnTo>
                  <a:pt x="403720" y="326097"/>
                </a:lnTo>
                <a:lnTo>
                  <a:pt x="404342" y="327367"/>
                </a:lnTo>
                <a:lnTo>
                  <a:pt x="404342" y="209626"/>
                </a:lnTo>
                <a:lnTo>
                  <a:pt x="403250" y="210261"/>
                </a:lnTo>
                <a:lnTo>
                  <a:pt x="403250" y="266407"/>
                </a:lnTo>
                <a:lnTo>
                  <a:pt x="402107" y="276567"/>
                </a:lnTo>
                <a:lnTo>
                  <a:pt x="398462" y="287997"/>
                </a:lnTo>
                <a:lnTo>
                  <a:pt x="399084" y="285457"/>
                </a:lnTo>
                <a:lnTo>
                  <a:pt x="399999" y="281647"/>
                </a:lnTo>
                <a:lnTo>
                  <a:pt x="400494" y="276567"/>
                </a:lnTo>
                <a:lnTo>
                  <a:pt x="400380" y="270217"/>
                </a:lnTo>
                <a:lnTo>
                  <a:pt x="400316" y="268947"/>
                </a:lnTo>
                <a:lnTo>
                  <a:pt x="399389" y="268947"/>
                </a:lnTo>
                <a:lnTo>
                  <a:pt x="398767" y="270217"/>
                </a:lnTo>
                <a:lnTo>
                  <a:pt x="398462" y="272757"/>
                </a:lnTo>
                <a:lnTo>
                  <a:pt x="397535" y="277837"/>
                </a:lnTo>
                <a:lnTo>
                  <a:pt x="395681" y="281647"/>
                </a:lnTo>
                <a:lnTo>
                  <a:pt x="395986" y="280377"/>
                </a:lnTo>
                <a:lnTo>
                  <a:pt x="396608" y="277837"/>
                </a:lnTo>
                <a:lnTo>
                  <a:pt x="397230" y="274027"/>
                </a:lnTo>
                <a:lnTo>
                  <a:pt x="396925" y="270217"/>
                </a:lnTo>
                <a:lnTo>
                  <a:pt x="395071" y="270217"/>
                </a:lnTo>
                <a:lnTo>
                  <a:pt x="394766" y="274027"/>
                </a:lnTo>
                <a:lnTo>
                  <a:pt x="392595" y="280377"/>
                </a:lnTo>
                <a:lnTo>
                  <a:pt x="393217" y="277837"/>
                </a:lnTo>
                <a:lnTo>
                  <a:pt x="393420" y="275297"/>
                </a:lnTo>
                <a:lnTo>
                  <a:pt x="393522" y="271487"/>
                </a:lnTo>
                <a:lnTo>
                  <a:pt x="390740" y="271487"/>
                </a:lnTo>
                <a:lnTo>
                  <a:pt x="390436" y="275297"/>
                </a:lnTo>
                <a:lnTo>
                  <a:pt x="389826" y="279107"/>
                </a:lnTo>
                <a:lnTo>
                  <a:pt x="388886" y="285457"/>
                </a:lnTo>
                <a:lnTo>
                  <a:pt x="388785" y="279107"/>
                </a:lnTo>
                <a:lnTo>
                  <a:pt x="388683" y="277837"/>
                </a:lnTo>
                <a:lnTo>
                  <a:pt x="388581" y="271487"/>
                </a:lnTo>
                <a:lnTo>
                  <a:pt x="385495" y="271487"/>
                </a:lnTo>
                <a:lnTo>
                  <a:pt x="385495" y="276567"/>
                </a:lnTo>
                <a:lnTo>
                  <a:pt x="384873" y="280377"/>
                </a:lnTo>
                <a:lnTo>
                  <a:pt x="384873" y="326097"/>
                </a:lnTo>
                <a:lnTo>
                  <a:pt x="384873" y="328637"/>
                </a:lnTo>
                <a:lnTo>
                  <a:pt x="382714" y="328637"/>
                </a:lnTo>
                <a:lnTo>
                  <a:pt x="382714" y="326097"/>
                </a:lnTo>
                <a:lnTo>
                  <a:pt x="384873" y="326097"/>
                </a:lnTo>
                <a:lnTo>
                  <a:pt x="384873" y="280377"/>
                </a:lnTo>
                <a:lnTo>
                  <a:pt x="383946" y="287997"/>
                </a:lnTo>
                <a:lnTo>
                  <a:pt x="383705" y="282917"/>
                </a:lnTo>
                <a:lnTo>
                  <a:pt x="383641" y="276567"/>
                </a:lnTo>
                <a:lnTo>
                  <a:pt x="383336" y="271487"/>
                </a:lnTo>
                <a:lnTo>
                  <a:pt x="383336" y="321017"/>
                </a:lnTo>
                <a:lnTo>
                  <a:pt x="383336" y="322287"/>
                </a:lnTo>
                <a:lnTo>
                  <a:pt x="382104" y="323557"/>
                </a:lnTo>
                <a:lnTo>
                  <a:pt x="379323" y="323557"/>
                </a:lnTo>
                <a:lnTo>
                  <a:pt x="378091" y="322287"/>
                </a:lnTo>
                <a:lnTo>
                  <a:pt x="378091" y="321017"/>
                </a:lnTo>
                <a:lnTo>
                  <a:pt x="383336" y="321017"/>
                </a:lnTo>
                <a:lnTo>
                  <a:pt x="383336" y="271487"/>
                </a:lnTo>
                <a:lnTo>
                  <a:pt x="381482" y="271487"/>
                </a:lnTo>
                <a:lnTo>
                  <a:pt x="380250" y="270217"/>
                </a:lnTo>
                <a:lnTo>
                  <a:pt x="380250" y="275297"/>
                </a:lnTo>
                <a:lnTo>
                  <a:pt x="378701" y="287997"/>
                </a:lnTo>
                <a:lnTo>
                  <a:pt x="378625" y="286727"/>
                </a:lnTo>
                <a:lnTo>
                  <a:pt x="378561" y="285457"/>
                </a:lnTo>
                <a:lnTo>
                  <a:pt x="378155" y="277837"/>
                </a:lnTo>
                <a:lnTo>
                  <a:pt x="378091" y="270217"/>
                </a:lnTo>
                <a:lnTo>
                  <a:pt x="375932" y="269240"/>
                </a:lnTo>
                <a:lnTo>
                  <a:pt x="375932" y="317207"/>
                </a:lnTo>
                <a:lnTo>
                  <a:pt x="375932" y="321017"/>
                </a:lnTo>
                <a:lnTo>
                  <a:pt x="375310" y="322287"/>
                </a:lnTo>
                <a:lnTo>
                  <a:pt x="374065" y="322287"/>
                </a:lnTo>
                <a:lnTo>
                  <a:pt x="373773" y="321017"/>
                </a:lnTo>
                <a:lnTo>
                  <a:pt x="373773" y="317207"/>
                </a:lnTo>
                <a:lnTo>
                  <a:pt x="373926" y="315937"/>
                </a:lnTo>
                <a:lnTo>
                  <a:pt x="374065" y="314667"/>
                </a:lnTo>
                <a:lnTo>
                  <a:pt x="375310" y="314667"/>
                </a:lnTo>
                <a:lnTo>
                  <a:pt x="375932" y="317207"/>
                </a:lnTo>
                <a:lnTo>
                  <a:pt x="375932" y="269240"/>
                </a:lnTo>
                <a:lnTo>
                  <a:pt x="375310" y="268947"/>
                </a:lnTo>
                <a:lnTo>
                  <a:pt x="374992" y="274027"/>
                </a:lnTo>
                <a:lnTo>
                  <a:pt x="372833" y="285457"/>
                </a:lnTo>
                <a:lnTo>
                  <a:pt x="372910" y="272757"/>
                </a:lnTo>
                <a:lnTo>
                  <a:pt x="373138" y="268947"/>
                </a:lnTo>
                <a:lnTo>
                  <a:pt x="372516" y="268528"/>
                </a:lnTo>
                <a:lnTo>
                  <a:pt x="372516" y="317207"/>
                </a:lnTo>
                <a:lnTo>
                  <a:pt x="372516" y="319747"/>
                </a:lnTo>
                <a:lnTo>
                  <a:pt x="371919" y="321017"/>
                </a:lnTo>
                <a:lnTo>
                  <a:pt x="370357" y="321017"/>
                </a:lnTo>
                <a:lnTo>
                  <a:pt x="369747" y="319747"/>
                </a:lnTo>
                <a:lnTo>
                  <a:pt x="369747" y="317207"/>
                </a:lnTo>
                <a:lnTo>
                  <a:pt x="370357" y="315937"/>
                </a:lnTo>
                <a:lnTo>
                  <a:pt x="371919" y="315937"/>
                </a:lnTo>
                <a:lnTo>
                  <a:pt x="372516" y="317207"/>
                </a:lnTo>
                <a:lnTo>
                  <a:pt x="372516" y="268528"/>
                </a:lnTo>
                <a:lnTo>
                  <a:pt x="371284" y="267677"/>
                </a:lnTo>
                <a:lnTo>
                  <a:pt x="370357" y="267677"/>
                </a:lnTo>
                <a:lnTo>
                  <a:pt x="370052" y="274027"/>
                </a:lnTo>
                <a:lnTo>
                  <a:pt x="369443" y="279107"/>
                </a:lnTo>
                <a:lnTo>
                  <a:pt x="369125" y="286727"/>
                </a:lnTo>
                <a:lnTo>
                  <a:pt x="367588" y="272757"/>
                </a:lnTo>
                <a:lnTo>
                  <a:pt x="368198" y="267677"/>
                </a:lnTo>
                <a:lnTo>
                  <a:pt x="366356" y="266407"/>
                </a:lnTo>
                <a:lnTo>
                  <a:pt x="365734" y="266407"/>
                </a:lnTo>
                <a:lnTo>
                  <a:pt x="364197" y="272757"/>
                </a:lnTo>
                <a:lnTo>
                  <a:pt x="363702" y="277837"/>
                </a:lnTo>
                <a:lnTo>
                  <a:pt x="363677" y="280377"/>
                </a:lnTo>
                <a:lnTo>
                  <a:pt x="364197" y="286727"/>
                </a:lnTo>
                <a:lnTo>
                  <a:pt x="362038" y="277837"/>
                </a:lnTo>
                <a:lnTo>
                  <a:pt x="361911" y="275297"/>
                </a:lnTo>
                <a:lnTo>
                  <a:pt x="361784" y="272757"/>
                </a:lnTo>
                <a:lnTo>
                  <a:pt x="361721" y="271487"/>
                </a:lnTo>
                <a:lnTo>
                  <a:pt x="363880" y="265137"/>
                </a:lnTo>
                <a:lnTo>
                  <a:pt x="363270" y="265137"/>
                </a:lnTo>
                <a:lnTo>
                  <a:pt x="362038" y="263867"/>
                </a:lnTo>
                <a:lnTo>
                  <a:pt x="361111" y="266407"/>
                </a:lnTo>
                <a:lnTo>
                  <a:pt x="359562" y="268947"/>
                </a:lnTo>
                <a:lnTo>
                  <a:pt x="357708" y="272757"/>
                </a:lnTo>
                <a:lnTo>
                  <a:pt x="359244" y="268947"/>
                </a:lnTo>
                <a:lnTo>
                  <a:pt x="359867" y="266407"/>
                </a:lnTo>
                <a:lnTo>
                  <a:pt x="360781" y="263867"/>
                </a:lnTo>
                <a:lnTo>
                  <a:pt x="359867" y="262597"/>
                </a:lnTo>
                <a:lnTo>
                  <a:pt x="358622" y="262597"/>
                </a:lnTo>
                <a:lnTo>
                  <a:pt x="357708" y="261327"/>
                </a:lnTo>
                <a:lnTo>
                  <a:pt x="357085" y="265137"/>
                </a:lnTo>
                <a:lnTo>
                  <a:pt x="352145" y="275297"/>
                </a:lnTo>
                <a:lnTo>
                  <a:pt x="354520" y="267677"/>
                </a:lnTo>
                <a:lnTo>
                  <a:pt x="355409" y="262597"/>
                </a:lnTo>
                <a:lnTo>
                  <a:pt x="355854" y="260057"/>
                </a:lnTo>
                <a:lnTo>
                  <a:pt x="356489" y="252437"/>
                </a:lnTo>
                <a:lnTo>
                  <a:pt x="356781" y="244817"/>
                </a:lnTo>
                <a:lnTo>
                  <a:pt x="357708" y="248627"/>
                </a:lnTo>
                <a:lnTo>
                  <a:pt x="358317" y="252437"/>
                </a:lnTo>
                <a:lnTo>
                  <a:pt x="358317" y="256247"/>
                </a:lnTo>
                <a:lnTo>
                  <a:pt x="360476" y="256247"/>
                </a:lnTo>
                <a:lnTo>
                  <a:pt x="361721" y="257517"/>
                </a:lnTo>
                <a:lnTo>
                  <a:pt x="362343" y="252437"/>
                </a:lnTo>
                <a:lnTo>
                  <a:pt x="362559" y="248627"/>
                </a:lnTo>
                <a:lnTo>
                  <a:pt x="362635" y="244817"/>
                </a:lnTo>
                <a:lnTo>
                  <a:pt x="362635" y="241007"/>
                </a:lnTo>
                <a:lnTo>
                  <a:pt x="364197" y="248627"/>
                </a:lnTo>
                <a:lnTo>
                  <a:pt x="364807" y="253707"/>
                </a:lnTo>
                <a:lnTo>
                  <a:pt x="363880" y="257517"/>
                </a:lnTo>
                <a:lnTo>
                  <a:pt x="364807" y="257517"/>
                </a:lnTo>
                <a:lnTo>
                  <a:pt x="365734" y="258787"/>
                </a:lnTo>
                <a:lnTo>
                  <a:pt x="366661" y="258787"/>
                </a:lnTo>
                <a:lnTo>
                  <a:pt x="366966" y="257517"/>
                </a:lnTo>
                <a:lnTo>
                  <a:pt x="368198" y="256247"/>
                </a:lnTo>
                <a:lnTo>
                  <a:pt x="367284" y="258787"/>
                </a:lnTo>
                <a:lnTo>
                  <a:pt x="369443" y="258787"/>
                </a:lnTo>
                <a:lnTo>
                  <a:pt x="370052" y="257517"/>
                </a:lnTo>
                <a:lnTo>
                  <a:pt x="370205" y="256247"/>
                </a:lnTo>
                <a:lnTo>
                  <a:pt x="370357" y="254977"/>
                </a:lnTo>
                <a:lnTo>
                  <a:pt x="371284" y="252437"/>
                </a:lnTo>
                <a:lnTo>
                  <a:pt x="371284" y="254977"/>
                </a:lnTo>
                <a:lnTo>
                  <a:pt x="370979" y="257517"/>
                </a:lnTo>
                <a:lnTo>
                  <a:pt x="370979" y="260057"/>
                </a:lnTo>
                <a:lnTo>
                  <a:pt x="373443" y="260057"/>
                </a:lnTo>
                <a:lnTo>
                  <a:pt x="373443" y="258787"/>
                </a:lnTo>
                <a:lnTo>
                  <a:pt x="373773" y="256247"/>
                </a:lnTo>
                <a:lnTo>
                  <a:pt x="373773" y="254977"/>
                </a:lnTo>
                <a:lnTo>
                  <a:pt x="374370" y="257517"/>
                </a:lnTo>
                <a:lnTo>
                  <a:pt x="374370" y="258787"/>
                </a:lnTo>
                <a:lnTo>
                  <a:pt x="374688" y="260057"/>
                </a:lnTo>
                <a:lnTo>
                  <a:pt x="375615" y="260057"/>
                </a:lnTo>
                <a:lnTo>
                  <a:pt x="376859" y="261327"/>
                </a:lnTo>
                <a:lnTo>
                  <a:pt x="377774" y="261327"/>
                </a:lnTo>
                <a:lnTo>
                  <a:pt x="377774" y="254977"/>
                </a:lnTo>
                <a:lnTo>
                  <a:pt x="377774" y="253707"/>
                </a:lnTo>
                <a:lnTo>
                  <a:pt x="379018" y="258787"/>
                </a:lnTo>
                <a:lnTo>
                  <a:pt x="379323" y="261327"/>
                </a:lnTo>
                <a:lnTo>
                  <a:pt x="383019" y="261327"/>
                </a:lnTo>
                <a:lnTo>
                  <a:pt x="383019" y="256247"/>
                </a:lnTo>
                <a:lnTo>
                  <a:pt x="383336" y="253707"/>
                </a:lnTo>
                <a:lnTo>
                  <a:pt x="383946" y="256247"/>
                </a:lnTo>
                <a:lnTo>
                  <a:pt x="384263" y="258787"/>
                </a:lnTo>
                <a:lnTo>
                  <a:pt x="384873" y="261327"/>
                </a:lnTo>
                <a:lnTo>
                  <a:pt x="387972" y="261327"/>
                </a:lnTo>
                <a:lnTo>
                  <a:pt x="387972" y="253707"/>
                </a:lnTo>
                <a:lnTo>
                  <a:pt x="387972" y="252437"/>
                </a:lnTo>
                <a:lnTo>
                  <a:pt x="387972" y="249897"/>
                </a:lnTo>
                <a:lnTo>
                  <a:pt x="389191" y="254977"/>
                </a:lnTo>
                <a:lnTo>
                  <a:pt x="389826" y="257517"/>
                </a:lnTo>
                <a:lnTo>
                  <a:pt x="390131" y="261327"/>
                </a:lnTo>
                <a:lnTo>
                  <a:pt x="391058" y="261327"/>
                </a:lnTo>
                <a:lnTo>
                  <a:pt x="391985" y="260057"/>
                </a:lnTo>
                <a:lnTo>
                  <a:pt x="392912" y="260057"/>
                </a:lnTo>
                <a:lnTo>
                  <a:pt x="392912" y="257517"/>
                </a:lnTo>
                <a:lnTo>
                  <a:pt x="392290" y="254977"/>
                </a:lnTo>
                <a:lnTo>
                  <a:pt x="391985" y="252437"/>
                </a:lnTo>
                <a:lnTo>
                  <a:pt x="393217" y="254977"/>
                </a:lnTo>
                <a:lnTo>
                  <a:pt x="394144" y="257517"/>
                </a:lnTo>
                <a:lnTo>
                  <a:pt x="394449" y="260057"/>
                </a:lnTo>
                <a:lnTo>
                  <a:pt x="396303" y="260057"/>
                </a:lnTo>
                <a:lnTo>
                  <a:pt x="395998" y="257517"/>
                </a:lnTo>
                <a:lnTo>
                  <a:pt x="395376" y="254977"/>
                </a:lnTo>
                <a:lnTo>
                  <a:pt x="395173" y="252437"/>
                </a:lnTo>
                <a:lnTo>
                  <a:pt x="395071" y="251167"/>
                </a:lnTo>
                <a:lnTo>
                  <a:pt x="396303" y="254977"/>
                </a:lnTo>
                <a:lnTo>
                  <a:pt x="397230" y="256247"/>
                </a:lnTo>
                <a:lnTo>
                  <a:pt x="397840" y="258787"/>
                </a:lnTo>
                <a:lnTo>
                  <a:pt x="399694" y="258787"/>
                </a:lnTo>
                <a:lnTo>
                  <a:pt x="399084" y="254977"/>
                </a:lnTo>
                <a:lnTo>
                  <a:pt x="398843" y="251167"/>
                </a:lnTo>
                <a:lnTo>
                  <a:pt x="398767" y="249897"/>
                </a:lnTo>
                <a:lnTo>
                  <a:pt x="397840" y="244817"/>
                </a:lnTo>
                <a:lnTo>
                  <a:pt x="401840" y="256247"/>
                </a:lnTo>
                <a:lnTo>
                  <a:pt x="403250" y="266407"/>
                </a:lnTo>
                <a:lnTo>
                  <a:pt x="403250" y="210261"/>
                </a:lnTo>
                <a:lnTo>
                  <a:pt x="402780" y="210527"/>
                </a:lnTo>
                <a:lnTo>
                  <a:pt x="400926" y="210527"/>
                </a:lnTo>
                <a:lnTo>
                  <a:pt x="399084" y="209257"/>
                </a:lnTo>
                <a:lnTo>
                  <a:pt x="397840" y="208622"/>
                </a:lnTo>
                <a:lnTo>
                  <a:pt x="397840" y="213067"/>
                </a:lnTo>
                <a:lnTo>
                  <a:pt x="394144" y="215607"/>
                </a:lnTo>
                <a:lnTo>
                  <a:pt x="391058" y="211797"/>
                </a:lnTo>
                <a:lnTo>
                  <a:pt x="389750" y="210527"/>
                </a:lnTo>
                <a:lnTo>
                  <a:pt x="389521" y="210312"/>
                </a:lnTo>
                <a:lnTo>
                  <a:pt x="389521" y="232117"/>
                </a:lnTo>
                <a:lnTo>
                  <a:pt x="386727" y="232117"/>
                </a:lnTo>
                <a:lnTo>
                  <a:pt x="377774" y="234657"/>
                </a:lnTo>
                <a:lnTo>
                  <a:pt x="375932" y="235927"/>
                </a:lnTo>
                <a:lnTo>
                  <a:pt x="375615" y="237197"/>
                </a:lnTo>
                <a:lnTo>
                  <a:pt x="374688" y="235927"/>
                </a:lnTo>
                <a:lnTo>
                  <a:pt x="369443" y="234657"/>
                </a:lnTo>
                <a:lnTo>
                  <a:pt x="368820" y="232117"/>
                </a:lnTo>
                <a:lnTo>
                  <a:pt x="365112" y="232117"/>
                </a:lnTo>
                <a:lnTo>
                  <a:pt x="366966" y="234657"/>
                </a:lnTo>
                <a:lnTo>
                  <a:pt x="366966" y="235927"/>
                </a:lnTo>
                <a:lnTo>
                  <a:pt x="365734" y="234657"/>
                </a:lnTo>
                <a:lnTo>
                  <a:pt x="359244" y="230847"/>
                </a:lnTo>
                <a:lnTo>
                  <a:pt x="357390" y="229577"/>
                </a:lnTo>
                <a:lnTo>
                  <a:pt x="356781" y="229577"/>
                </a:lnTo>
                <a:lnTo>
                  <a:pt x="357708" y="230847"/>
                </a:lnTo>
                <a:lnTo>
                  <a:pt x="359562" y="234657"/>
                </a:lnTo>
                <a:lnTo>
                  <a:pt x="358317" y="234657"/>
                </a:lnTo>
                <a:lnTo>
                  <a:pt x="356781" y="233387"/>
                </a:lnTo>
                <a:lnTo>
                  <a:pt x="355231" y="232117"/>
                </a:lnTo>
                <a:lnTo>
                  <a:pt x="353999" y="231101"/>
                </a:lnTo>
                <a:lnTo>
                  <a:pt x="353999" y="248627"/>
                </a:lnTo>
                <a:lnTo>
                  <a:pt x="353377" y="251167"/>
                </a:lnTo>
                <a:lnTo>
                  <a:pt x="348119" y="260057"/>
                </a:lnTo>
                <a:lnTo>
                  <a:pt x="349669" y="256247"/>
                </a:lnTo>
                <a:lnTo>
                  <a:pt x="350710" y="253707"/>
                </a:lnTo>
                <a:lnTo>
                  <a:pt x="351218" y="252437"/>
                </a:lnTo>
                <a:lnTo>
                  <a:pt x="351536" y="249897"/>
                </a:lnTo>
                <a:lnTo>
                  <a:pt x="350608" y="239737"/>
                </a:lnTo>
                <a:lnTo>
                  <a:pt x="353999" y="248627"/>
                </a:lnTo>
                <a:lnTo>
                  <a:pt x="353999" y="231101"/>
                </a:lnTo>
                <a:lnTo>
                  <a:pt x="353695" y="230847"/>
                </a:lnTo>
                <a:lnTo>
                  <a:pt x="347522" y="225767"/>
                </a:lnTo>
                <a:lnTo>
                  <a:pt x="346278" y="225767"/>
                </a:lnTo>
                <a:lnTo>
                  <a:pt x="347522" y="230847"/>
                </a:lnTo>
                <a:lnTo>
                  <a:pt x="345363" y="229247"/>
                </a:lnTo>
                <a:lnTo>
                  <a:pt x="345363" y="246087"/>
                </a:lnTo>
                <a:lnTo>
                  <a:pt x="345033" y="249897"/>
                </a:lnTo>
                <a:lnTo>
                  <a:pt x="344424" y="250748"/>
                </a:lnTo>
                <a:lnTo>
                  <a:pt x="344424" y="256247"/>
                </a:lnTo>
                <a:lnTo>
                  <a:pt x="344424" y="260057"/>
                </a:lnTo>
                <a:lnTo>
                  <a:pt x="344119" y="261327"/>
                </a:lnTo>
                <a:lnTo>
                  <a:pt x="340715" y="262597"/>
                </a:lnTo>
                <a:lnTo>
                  <a:pt x="339801" y="260057"/>
                </a:lnTo>
                <a:lnTo>
                  <a:pt x="340715" y="257517"/>
                </a:lnTo>
                <a:lnTo>
                  <a:pt x="344424" y="256247"/>
                </a:lnTo>
                <a:lnTo>
                  <a:pt x="344424" y="250748"/>
                </a:lnTo>
                <a:lnTo>
                  <a:pt x="344119" y="251167"/>
                </a:lnTo>
                <a:lnTo>
                  <a:pt x="341337" y="253707"/>
                </a:lnTo>
                <a:lnTo>
                  <a:pt x="341960" y="251167"/>
                </a:lnTo>
                <a:lnTo>
                  <a:pt x="342265" y="251167"/>
                </a:lnTo>
                <a:lnTo>
                  <a:pt x="342874" y="249897"/>
                </a:lnTo>
                <a:lnTo>
                  <a:pt x="343192" y="248627"/>
                </a:lnTo>
                <a:lnTo>
                  <a:pt x="344119" y="248627"/>
                </a:lnTo>
                <a:lnTo>
                  <a:pt x="344728" y="247357"/>
                </a:lnTo>
                <a:lnTo>
                  <a:pt x="345363" y="246087"/>
                </a:lnTo>
                <a:lnTo>
                  <a:pt x="345363" y="229247"/>
                </a:lnTo>
                <a:lnTo>
                  <a:pt x="344119" y="228307"/>
                </a:lnTo>
                <a:lnTo>
                  <a:pt x="341642" y="224497"/>
                </a:lnTo>
                <a:lnTo>
                  <a:pt x="340715" y="223227"/>
                </a:lnTo>
                <a:lnTo>
                  <a:pt x="339178" y="223227"/>
                </a:lnTo>
                <a:lnTo>
                  <a:pt x="339178" y="230847"/>
                </a:lnTo>
                <a:lnTo>
                  <a:pt x="334810" y="224497"/>
                </a:lnTo>
                <a:lnTo>
                  <a:pt x="333933" y="223227"/>
                </a:lnTo>
                <a:lnTo>
                  <a:pt x="332384" y="221818"/>
                </a:lnTo>
                <a:lnTo>
                  <a:pt x="332384" y="238467"/>
                </a:lnTo>
                <a:lnTo>
                  <a:pt x="332384" y="241007"/>
                </a:lnTo>
                <a:lnTo>
                  <a:pt x="332066" y="242277"/>
                </a:lnTo>
                <a:lnTo>
                  <a:pt x="331762" y="242277"/>
                </a:lnTo>
                <a:lnTo>
                  <a:pt x="331152" y="243547"/>
                </a:lnTo>
                <a:lnTo>
                  <a:pt x="330212" y="244817"/>
                </a:lnTo>
                <a:lnTo>
                  <a:pt x="328676" y="246087"/>
                </a:lnTo>
                <a:lnTo>
                  <a:pt x="328980" y="243547"/>
                </a:lnTo>
                <a:lnTo>
                  <a:pt x="329298" y="242277"/>
                </a:lnTo>
                <a:lnTo>
                  <a:pt x="330530" y="241007"/>
                </a:lnTo>
                <a:lnTo>
                  <a:pt x="329907" y="241007"/>
                </a:lnTo>
                <a:lnTo>
                  <a:pt x="328980" y="239737"/>
                </a:lnTo>
                <a:lnTo>
                  <a:pt x="328371" y="239737"/>
                </a:lnTo>
                <a:lnTo>
                  <a:pt x="327139" y="241769"/>
                </a:lnTo>
                <a:lnTo>
                  <a:pt x="327139" y="247357"/>
                </a:lnTo>
                <a:lnTo>
                  <a:pt x="326821" y="249897"/>
                </a:lnTo>
                <a:lnTo>
                  <a:pt x="326517" y="249897"/>
                </a:lnTo>
                <a:lnTo>
                  <a:pt x="324967" y="251167"/>
                </a:lnTo>
                <a:lnTo>
                  <a:pt x="325285" y="249897"/>
                </a:lnTo>
                <a:lnTo>
                  <a:pt x="325907" y="248627"/>
                </a:lnTo>
                <a:lnTo>
                  <a:pt x="327139" y="247357"/>
                </a:lnTo>
                <a:lnTo>
                  <a:pt x="327139" y="241769"/>
                </a:lnTo>
                <a:lnTo>
                  <a:pt x="326821" y="242277"/>
                </a:lnTo>
                <a:lnTo>
                  <a:pt x="321576" y="249897"/>
                </a:lnTo>
                <a:lnTo>
                  <a:pt x="323735" y="243547"/>
                </a:lnTo>
                <a:lnTo>
                  <a:pt x="325907" y="238467"/>
                </a:lnTo>
                <a:lnTo>
                  <a:pt x="327063" y="237197"/>
                </a:lnTo>
                <a:lnTo>
                  <a:pt x="330530" y="233387"/>
                </a:lnTo>
                <a:lnTo>
                  <a:pt x="329907" y="234657"/>
                </a:lnTo>
                <a:lnTo>
                  <a:pt x="329298" y="237197"/>
                </a:lnTo>
                <a:lnTo>
                  <a:pt x="328676" y="238467"/>
                </a:lnTo>
                <a:lnTo>
                  <a:pt x="329298" y="239737"/>
                </a:lnTo>
                <a:lnTo>
                  <a:pt x="330212" y="239737"/>
                </a:lnTo>
                <a:lnTo>
                  <a:pt x="330835" y="241007"/>
                </a:lnTo>
                <a:lnTo>
                  <a:pt x="331457" y="239737"/>
                </a:lnTo>
                <a:lnTo>
                  <a:pt x="332066" y="239737"/>
                </a:lnTo>
                <a:lnTo>
                  <a:pt x="332384" y="238467"/>
                </a:lnTo>
                <a:lnTo>
                  <a:pt x="332384" y="221818"/>
                </a:lnTo>
                <a:lnTo>
                  <a:pt x="328371" y="218147"/>
                </a:lnTo>
                <a:lnTo>
                  <a:pt x="326517" y="218147"/>
                </a:lnTo>
                <a:lnTo>
                  <a:pt x="327139" y="219417"/>
                </a:lnTo>
                <a:lnTo>
                  <a:pt x="328371" y="223227"/>
                </a:lnTo>
                <a:lnTo>
                  <a:pt x="324358" y="220357"/>
                </a:lnTo>
                <a:lnTo>
                  <a:pt x="324358" y="232117"/>
                </a:lnTo>
                <a:lnTo>
                  <a:pt x="324053" y="234657"/>
                </a:lnTo>
                <a:lnTo>
                  <a:pt x="321894" y="237197"/>
                </a:lnTo>
                <a:lnTo>
                  <a:pt x="322186" y="235927"/>
                </a:lnTo>
                <a:lnTo>
                  <a:pt x="322503" y="234657"/>
                </a:lnTo>
                <a:lnTo>
                  <a:pt x="322808" y="234657"/>
                </a:lnTo>
                <a:lnTo>
                  <a:pt x="321576" y="233387"/>
                </a:lnTo>
                <a:lnTo>
                  <a:pt x="322186" y="233387"/>
                </a:lnTo>
                <a:lnTo>
                  <a:pt x="322808" y="234657"/>
                </a:lnTo>
                <a:lnTo>
                  <a:pt x="324358" y="232117"/>
                </a:lnTo>
                <a:lnTo>
                  <a:pt x="324358" y="220357"/>
                </a:lnTo>
                <a:lnTo>
                  <a:pt x="321271" y="218147"/>
                </a:lnTo>
                <a:lnTo>
                  <a:pt x="320027" y="216877"/>
                </a:lnTo>
                <a:lnTo>
                  <a:pt x="317258" y="215607"/>
                </a:lnTo>
                <a:lnTo>
                  <a:pt x="317881" y="216877"/>
                </a:lnTo>
                <a:lnTo>
                  <a:pt x="319963" y="223037"/>
                </a:lnTo>
                <a:lnTo>
                  <a:pt x="315404" y="220687"/>
                </a:lnTo>
                <a:lnTo>
                  <a:pt x="310159" y="215607"/>
                </a:lnTo>
                <a:lnTo>
                  <a:pt x="304914" y="215607"/>
                </a:lnTo>
                <a:lnTo>
                  <a:pt x="311708" y="220687"/>
                </a:lnTo>
                <a:lnTo>
                  <a:pt x="310769" y="221957"/>
                </a:lnTo>
                <a:lnTo>
                  <a:pt x="309232" y="223227"/>
                </a:lnTo>
                <a:lnTo>
                  <a:pt x="307378" y="221957"/>
                </a:lnTo>
                <a:lnTo>
                  <a:pt x="304914" y="216877"/>
                </a:lnTo>
                <a:lnTo>
                  <a:pt x="297815" y="216877"/>
                </a:lnTo>
                <a:lnTo>
                  <a:pt x="294411" y="215607"/>
                </a:lnTo>
                <a:lnTo>
                  <a:pt x="294411" y="214337"/>
                </a:lnTo>
                <a:lnTo>
                  <a:pt x="298107" y="213067"/>
                </a:lnTo>
                <a:lnTo>
                  <a:pt x="308317" y="210527"/>
                </a:lnTo>
                <a:lnTo>
                  <a:pt x="319570" y="210527"/>
                </a:lnTo>
                <a:lnTo>
                  <a:pt x="331978" y="213067"/>
                </a:lnTo>
                <a:lnTo>
                  <a:pt x="345668" y="219417"/>
                </a:lnTo>
                <a:lnTo>
                  <a:pt x="356387" y="224497"/>
                </a:lnTo>
                <a:lnTo>
                  <a:pt x="366788" y="229577"/>
                </a:lnTo>
                <a:lnTo>
                  <a:pt x="376885" y="230847"/>
                </a:lnTo>
                <a:lnTo>
                  <a:pt x="386727" y="230847"/>
                </a:lnTo>
                <a:lnTo>
                  <a:pt x="389191" y="229577"/>
                </a:lnTo>
                <a:lnTo>
                  <a:pt x="389521" y="232117"/>
                </a:lnTo>
                <a:lnTo>
                  <a:pt x="389521" y="210312"/>
                </a:lnTo>
                <a:lnTo>
                  <a:pt x="385826" y="206717"/>
                </a:lnTo>
                <a:lnTo>
                  <a:pt x="382295" y="200367"/>
                </a:lnTo>
                <a:lnTo>
                  <a:pt x="379984" y="192747"/>
                </a:lnTo>
                <a:lnTo>
                  <a:pt x="378396" y="186372"/>
                </a:lnTo>
                <a:lnTo>
                  <a:pt x="378396" y="223227"/>
                </a:lnTo>
                <a:lnTo>
                  <a:pt x="378091" y="223227"/>
                </a:lnTo>
                <a:lnTo>
                  <a:pt x="374992" y="224497"/>
                </a:lnTo>
                <a:lnTo>
                  <a:pt x="370052" y="221957"/>
                </a:lnTo>
                <a:lnTo>
                  <a:pt x="366356" y="219417"/>
                </a:lnTo>
                <a:lnTo>
                  <a:pt x="369443" y="224497"/>
                </a:lnTo>
                <a:lnTo>
                  <a:pt x="368820" y="225767"/>
                </a:lnTo>
                <a:lnTo>
                  <a:pt x="368198" y="224497"/>
                </a:lnTo>
                <a:lnTo>
                  <a:pt x="367588" y="224497"/>
                </a:lnTo>
                <a:lnTo>
                  <a:pt x="362038" y="219417"/>
                </a:lnTo>
                <a:lnTo>
                  <a:pt x="357708" y="216877"/>
                </a:lnTo>
                <a:lnTo>
                  <a:pt x="354622" y="216877"/>
                </a:lnTo>
                <a:lnTo>
                  <a:pt x="350608" y="211797"/>
                </a:lnTo>
                <a:lnTo>
                  <a:pt x="348742" y="211797"/>
                </a:lnTo>
                <a:lnTo>
                  <a:pt x="349681" y="215607"/>
                </a:lnTo>
                <a:lnTo>
                  <a:pt x="349377" y="216877"/>
                </a:lnTo>
                <a:lnTo>
                  <a:pt x="348742" y="216877"/>
                </a:lnTo>
                <a:lnTo>
                  <a:pt x="347522" y="215607"/>
                </a:lnTo>
                <a:lnTo>
                  <a:pt x="345973" y="213067"/>
                </a:lnTo>
                <a:lnTo>
                  <a:pt x="342874" y="207987"/>
                </a:lnTo>
                <a:lnTo>
                  <a:pt x="340715" y="207987"/>
                </a:lnTo>
                <a:lnTo>
                  <a:pt x="340931" y="210527"/>
                </a:lnTo>
                <a:lnTo>
                  <a:pt x="341033" y="213067"/>
                </a:lnTo>
                <a:lnTo>
                  <a:pt x="340410" y="213067"/>
                </a:lnTo>
                <a:lnTo>
                  <a:pt x="339178" y="211797"/>
                </a:lnTo>
                <a:lnTo>
                  <a:pt x="335165" y="204177"/>
                </a:lnTo>
                <a:lnTo>
                  <a:pt x="334238" y="204177"/>
                </a:lnTo>
                <a:lnTo>
                  <a:pt x="336092" y="211797"/>
                </a:lnTo>
                <a:lnTo>
                  <a:pt x="334860" y="211797"/>
                </a:lnTo>
                <a:lnTo>
                  <a:pt x="333933" y="210527"/>
                </a:lnTo>
                <a:lnTo>
                  <a:pt x="332574" y="207987"/>
                </a:lnTo>
                <a:lnTo>
                  <a:pt x="330530" y="204177"/>
                </a:lnTo>
                <a:lnTo>
                  <a:pt x="330212" y="204177"/>
                </a:lnTo>
                <a:lnTo>
                  <a:pt x="330212" y="207987"/>
                </a:lnTo>
                <a:lnTo>
                  <a:pt x="329171" y="206717"/>
                </a:lnTo>
                <a:lnTo>
                  <a:pt x="324967" y="201637"/>
                </a:lnTo>
                <a:lnTo>
                  <a:pt x="323735" y="201637"/>
                </a:lnTo>
                <a:lnTo>
                  <a:pt x="324967" y="206717"/>
                </a:lnTo>
                <a:lnTo>
                  <a:pt x="324116" y="205447"/>
                </a:lnTo>
                <a:lnTo>
                  <a:pt x="321576" y="201637"/>
                </a:lnTo>
                <a:lnTo>
                  <a:pt x="320027" y="201637"/>
                </a:lnTo>
                <a:lnTo>
                  <a:pt x="320027" y="205447"/>
                </a:lnTo>
                <a:lnTo>
                  <a:pt x="317258" y="202907"/>
                </a:lnTo>
                <a:lnTo>
                  <a:pt x="315087" y="202907"/>
                </a:lnTo>
                <a:lnTo>
                  <a:pt x="312928" y="205447"/>
                </a:lnTo>
                <a:lnTo>
                  <a:pt x="311708" y="205447"/>
                </a:lnTo>
                <a:lnTo>
                  <a:pt x="311708" y="204177"/>
                </a:lnTo>
                <a:lnTo>
                  <a:pt x="313232" y="202907"/>
                </a:lnTo>
                <a:lnTo>
                  <a:pt x="319112" y="199097"/>
                </a:lnTo>
                <a:lnTo>
                  <a:pt x="325589" y="197827"/>
                </a:lnTo>
                <a:lnTo>
                  <a:pt x="332689" y="200367"/>
                </a:lnTo>
                <a:lnTo>
                  <a:pt x="341033" y="205447"/>
                </a:lnTo>
                <a:lnTo>
                  <a:pt x="344119" y="204177"/>
                </a:lnTo>
                <a:lnTo>
                  <a:pt x="351218" y="209257"/>
                </a:lnTo>
                <a:lnTo>
                  <a:pt x="356298" y="213067"/>
                </a:lnTo>
                <a:lnTo>
                  <a:pt x="362254" y="215607"/>
                </a:lnTo>
                <a:lnTo>
                  <a:pt x="369023" y="219417"/>
                </a:lnTo>
                <a:lnTo>
                  <a:pt x="376542" y="221957"/>
                </a:lnTo>
                <a:lnTo>
                  <a:pt x="378396" y="223227"/>
                </a:lnTo>
                <a:lnTo>
                  <a:pt x="378396" y="186372"/>
                </a:lnTo>
                <a:lnTo>
                  <a:pt x="377774" y="183857"/>
                </a:lnTo>
                <a:lnTo>
                  <a:pt x="379628" y="182587"/>
                </a:lnTo>
                <a:lnTo>
                  <a:pt x="397840" y="213067"/>
                </a:lnTo>
                <a:lnTo>
                  <a:pt x="397840" y="208622"/>
                </a:lnTo>
                <a:lnTo>
                  <a:pt x="396608" y="207987"/>
                </a:lnTo>
                <a:lnTo>
                  <a:pt x="394449" y="205447"/>
                </a:lnTo>
                <a:lnTo>
                  <a:pt x="393217" y="204177"/>
                </a:lnTo>
                <a:lnTo>
                  <a:pt x="391363" y="202907"/>
                </a:lnTo>
                <a:lnTo>
                  <a:pt x="391985" y="201637"/>
                </a:lnTo>
                <a:lnTo>
                  <a:pt x="390131" y="200367"/>
                </a:lnTo>
                <a:lnTo>
                  <a:pt x="390740" y="197827"/>
                </a:lnTo>
                <a:lnTo>
                  <a:pt x="388277" y="197827"/>
                </a:lnTo>
                <a:lnTo>
                  <a:pt x="389191" y="195287"/>
                </a:lnTo>
                <a:lnTo>
                  <a:pt x="387350" y="194017"/>
                </a:lnTo>
                <a:lnTo>
                  <a:pt x="388886" y="190207"/>
                </a:lnTo>
                <a:lnTo>
                  <a:pt x="387032" y="188937"/>
                </a:lnTo>
                <a:lnTo>
                  <a:pt x="389191" y="186397"/>
                </a:lnTo>
                <a:lnTo>
                  <a:pt x="385800" y="186397"/>
                </a:lnTo>
                <a:lnTo>
                  <a:pt x="388277" y="185127"/>
                </a:lnTo>
                <a:lnTo>
                  <a:pt x="385495" y="183857"/>
                </a:lnTo>
                <a:lnTo>
                  <a:pt x="385394" y="182587"/>
                </a:lnTo>
                <a:lnTo>
                  <a:pt x="385178" y="180047"/>
                </a:lnTo>
                <a:lnTo>
                  <a:pt x="384873" y="176237"/>
                </a:lnTo>
                <a:lnTo>
                  <a:pt x="386118" y="171157"/>
                </a:lnTo>
                <a:lnTo>
                  <a:pt x="389521" y="167347"/>
                </a:lnTo>
                <a:lnTo>
                  <a:pt x="395681" y="166077"/>
                </a:lnTo>
                <a:lnTo>
                  <a:pt x="401548" y="164807"/>
                </a:lnTo>
                <a:lnTo>
                  <a:pt x="405879" y="164807"/>
                </a:lnTo>
                <a:lnTo>
                  <a:pt x="412661" y="166077"/>
                </a:lnTo>
                <a:lnTo>
                  <a:pt x="417296" y="168617"/>
                </a:lnTo>
                <a:lnTo>
                  <a:pt x="419150" y="171157"/>
                </a:lnTo>
                <a:lnTo>
                  <a:pt x="419150" y="149199"/>
                </a:lnTo>
                <a:lnTo>
                  <a:pt x="418541" y="148285"/>
                </a:lnTo>
                <a:lnTo>
                  <a:pt x="418541" y="157187"/>
                </a:lnTo>
                <a:lnTo>
                  <a:pt x="418541" y="160997"/>
                </a:lnTo>
                <a:lnTo>
                  <a:pt x="416382" y="164807"/>
                </a:lnTo>
                <a:lnTo>
                  <a:pt x="414832" y="163537"/>
                </a:lnTo>
                <a:lnTo>
                  <a:pt x="412978" y="164807"/>
                </a:lnTo>
                <a:lnTo>
                  <a:pt x="412356" y="163537"/>
                </a:lnTo>
                <a:lnTo>
                  <a:pt x="411746" y="162267"/>
                </a:lnTo>
                <a:lnTo>
                  <a:pt x="411429" y="160997"/>
                </a:lnTo>
                <a:lnTo>
                  <a:pt x="410502" y="162267"/>
                </a:lnTo>
                <a:lnTo>
                  <a:pt x="411124" y="157187"/>
                </a:lnTo>
                <a:lnTo>
                  <a:pt x="411429" y="155917"/>
                </a:lnTo>
                <a:lnTo>
                  <a:pt x="411429" y="154647"/>
                </a:lnTo>
                <a:lnTo>
                  <a:pt x="409587" y="149567"/>
                </a:lnTo>
                <a:lnTo>
                  <a:pt x="410819" y="148297"/>
                </a:lnTo>
                <a:lnTo>
                  <a:pt x="414515" y="150837"/>
                </a:lnTo>
                <a:lnTo>
                  <a:pt x="416991" y="152107"/>
                </a:lnTo>
                <a:lnTo>
                  <a:pt x="417296" y="154647"/>
                </a:lnTo>
                <a:lnTo>
                  <a:pt x="416077" y="155917"/>
                </a:lnTo>
                <a:lnTo>
                  <a:pt x="418541" y="157187"/>
                </a:lnTo>
                <a:lnTo>
                  <a:pt x="418541" y="148285"/>
                </a:lnTo>
                <a:lnTo>
                  <a:pt x="415137" y="143217"/>
                </a:lnTo>
                <a:lnTo>
                  <a:pt x="414210" y="138442"/>
                </a:lnTo>
                <a:lnTo>
                  <a:pt x="414210" y="147027"/>
                </a:lnTo>
                <a:lnTo>
                  <a:pt x="411746" y="148297"/>
                </a:lnTo>
                <a:lnTo>
                  <a:pt x="408647" y="144487"/>
                </a:lnTo>
                <a:lnTo>
                  <a:pt x="410502" y="143217"/>
                </a:lnTo>
                <a:lnTo>
                  <a:pt x="408038" y="139153"/>
                </a:lnTo>
                <a:lnTo>
                  <a:pt x="408038" y="158457"/>
                </a:lnTo>
                <a:lnTo>
                  <a:pt x="407428" y="160997"/>
                </a:lnTo>
                <a:lnTo>
                  <a:pt x="406501" y="163537"/>
                </a:lnTo>
                <a:lnTo>
                  <a:pt x="399694" y="163537"/>
                </a:lnTo>
                <a:lnTo>
                  <a:pt x="398462" y="162267"/>
                </a:lnTo>
                <a:lnTo>
                  <a:pt x="394766" y="163537"/>
                </a:lnTo>
                <a:lnTo>
                  <a:pt x="395312" y="162267"/>
                </a:lnTo>
                <a:lnTo>
                  <a:pt x="396392" y="159727"/>
                </a:lnTo>
                <a:lnTo>
                  <a:pt x="396925" y="158457"/>
                </a:lnTo>
                <a:lnTo>
                  <a:pt x="394449" y="155917"/>
                </a:lnTo>
                <a:lnTo>
                  <a:pt x="395681" y="152107"/>
                </a:lnTo>
                <a:lnTo>
                  <a:pt x="397230" y="149567"/>
                </a:lnTo>
                <a:lnTo>
                  <a:pt x="399694" y="148297"/>
                </a:lnTo>
                <a:lnTo>
                  <a:pt x="403402" y="149567"/>
                </a:lnTo>
                <a:lnTo>
                  <a:pt x="407733" y="149567"/>
                </a:lnTo>
                <a:lnTo>
                  <a:pt x="407733" y="155917"/>
                </a:lnTo>
                <a:lnTo>
                  <a:pt x="408038" y="158457"/>
                </a:lnTo>
                <a:lnTo>
                  <a:pt x="408038" y="139153"/>
                </a:lnTo>
                <a:lnTo>
                  <a:pt x="407428" y="138137"/>
                </a:lnTo>
                <a:lnTo>
                  <a:pt x="409270" y="136867"/>
                </a:lnTo>
                <a:lnTo>
                  <a:pt x="410819" y="139407"/>
                </a:lnTo>
                <a:lnTo>
                  <a:pt x="412661" y="140677"/>
                </a:lnTo>
                <a:lnTo>
                  <a:pt x="413905" y="143217"/>
                </a:lnTo>
                <a:lnTo>
                  <a:pt x="413905" y="144487"/>
                </a:lnTo>
                <a:lnTo>
                  <a:pt x="414210" y="147027"/>
                </a:lnTo>
                <a:lnTo>
                  <a:pt x="414210" y="138442"/>
                </a:lnTo>
                <a:lnTo>
                  <a:pt x="413905" y="136867"/>
                </a:lnTo>
                <a:lnTo>
                  <a:pt x="413588" y="135597"/>
                </a:lnTo>
                <a:lnTo>
                  <a:pt x="412978" y="135597"/>
                </a:lnTo>
                <a:lnTo>
                  <a:pt x="413588" y="134327"/>
                </a:lnTo>
                <a:lnTo>
                  <a:pt x="414832" y="134327"/>
                </a:lnTo>
                <a:lnTo>
                  <a:pt x="415747" y="133057"/>
                </a:lnTo>
                <a:lnTo>
                  <a:pt x="416674" y="133057"/>
                </a:lnTo>
                <a:lnTo>
                  <a:pt x="417296" y="134327"/>
                </a:lnTo>
                <a:lnTo>
                  <a:pt x="416991" y="135597"/>
                </a:lnTo>
                <a:lnTo>
                  <a:pt x="415747" y="136867"/>
                </a:lnTo>
                <a:lnTo>
                  <a:pt x="413905" y="136867"/>
                </a:lnTo>
                <a:lnTo>
                  <a:pt x="419150" y="138137"/>
                </a:lnTo>
                <a:lnTo>
                  <a:pt x="424294" y="131787"/>
                </a:lnTo>
                <a:lnTo>
                  <a:pt x="425323" y="130517"/>
                </a:lnTo>
                <a:lnTo>
                  <a:pt x="425119" y="125437"/>
                </a:lnTo>
                <a:lnTo>
                  <a:pt x="425018" y="119087"/>
                </a:lnTo>
                <a:lnTo>
                  <a:pt x="424091" y="111467"/>
                </a:lnTo>
                <a:lnTo>
                  <a:pt x="421932" y="110363"/>
                </a:lnTo>
                <a:lnTo>
                  <a:pt x="421932" y="116547"/>
                </a:lnTo>
                <a:lnTo>
                  <a:pt x="420395" y="117817"/>
                </a:lnTo>
                <a:lnTo>
                  <a:pt x="420077" y="120357"/>
                </a:lnTo>
                <a:lnTo>
                  <a:pt x="420077" y="127977"/>
                </a:lnTo>
                <a:lnTo>
                  <a:pt x="418833" y="130517"/>
                </a:lnTo>
                <a:lnTo>
                  <a:pt x="416382" y="131787"/>
                </a:lnTo>
                <a:lnTo>
                  <a:pt x="414210" y="131787"/>
                </a:lnTo>
                <a:lnTo>
                  <a:pt x="414832" y="129247"/>
                </a:lnTo>
                <a:lnTo>
                  <a:pt x="415442" y="127977"/>
                </a:lnTo>
                <a:lnTo>
                  <a:pt x="417296" y="124167"/>
                </a:lnTo>
                <a:lnTo>
                  <a:pt x="418236" y="120357"/>
                </a:lnTo>
                <a:lnTo>
                  <a:pt x="417918" y="117817"/>
                </a:lnTo>
                <a:lnTo>
                  <a:pt x="417296" y="117817"/>
                </a:lnTo>
                <a:lnTo>
                  <a:pt x="416991" y="116128"/>
                </a:lnTo>
                <a:lnTo>
                  <a:pt x="416991" y="116547"/>
                </a:lnTo>
                <a:lnTo>
                  <a:pt x="413905" y="119087"/>
                </a:lnTo>
                <a:lnTo>
                  <a:pt x="414832" y="119087"/>
                </a:lnTo>
                <a:lnTo>
                  <a:pt x="415442" y="124167"/>
                </a:lnTo>
                <a:lnTo>
                  <a:pt x="414832" y="126707"/>
                </a:lnTo>
                <a:lnTo>
                  <a:pt x="412978" y="127977"/>
                </a:lnTo>
                <a:lnTo>
                  <a:pt x="413905" y="121627"/>
                </a:lnTo>
                <a:lnTo>
                  <a:pt x="412661" y="121627"/>
                </a:lnTo>
                <a:lnTo>
                  <a:pt x="412661" y="130517"/>
                </a:lnTo>
                <a:lnTo>
                  <a:pt x="412356" y="131787"/>
                </a:lnTo>
                <a:lnTo>
                  <a:pt x="411746" y="133057"/>
                </a:lnTo>
                <a:lnTo>
                  <a:pt x="409270" y="133057"/>
                </a:lnTo>
                <a:lnTo>
                  <a:pt x="409270" y="131787"/>
                </a:lnTo>
                <a:lnTo>
                  <a:pt x="409892" y="130517"/>
                </a:lnTo>
                <a:lnTo>
                  <a:pt x="410819" y="130517"/>
                </a:lnTo>
                <a:lnTo>
                  <a:pt x="411746" y="129247"/>
                </a:lnTo>
                <a:lnTo>
                  <a:pt x="412051" y="130517"/>
                </a:lnTo>
                <a:lnTo>
                  <a:pt x="412661" y="130517"/>
                </a:lnTo>
                <a:lnTo>
                  <a:pt x="412661" y="121627"/>
                </a:lnTo>
                <a:lnTo>
                  <a:pt x="411124" y="121627"/>
                </a:lnTo>
                <a:lnTo>
                  <a:pt x="410819" y="120396"/>
                </a:lnTo>
                <a:lnTo>
                  <a:pt x="410819" y="125437"/>
                </a:lnTo>
                <a:lnTo>
                  <a:pt x="409892" y="127977"/>
                </a:lnTo>
                <a:lnTo>
                  <a:pt x="408647" y="130517"/>
                </a:lnTo>
                <a:lnTo>
                  <a:pt x="407111" y="130517"/>
                </a:lnTo>
                <a:lnTo>
                  <a:pt x="407111" y="140677"/>
                </a:lnTo>
                <a:lnTo>
                  <a:pt x="405574" y="144487"/>
                </a:lnTo>
                <a:lnTo>
                  <a:pt x="404647" y="148297"/>
                </a:lnTo>
                <a:lnTo>
                  <a:pt x="397535" y="147027"/>
                </a:lnTo>
                <a:lnTo>
                  <a:pt x="397535" y="144487"/>
                </a:lnTo>
                <a:lnTo>
                  <a:pt x="397535" y="139407"/>
                </a:lnTo>
                <a:lnTo>
                  <a:pt x="400621" y="135597"/>
                </a:lnTo>
                <a:lnTo>
                  <a:pt x="405244" y="134327"/>
                </a:lnTo>
                <a:lnTo>
                  <a:pt x="404342" y="138137"/>
                </a:lnTo>
                <a:lnTo>
                  <a:pt x="407111" y="140677"/>
                </a:lnTo>
                <a:lnTo>
                  <a:pt x="407111" y="130517"/>
                </a:lnTo>
                <a:lnTo>
                  <a:pt x="406806" y="130517"/>
                </a:lnTo>
                <a:lnTo>
                  <a:pt x="405879" y="125437"/>
                </a:lnTo>
                <a:lnTo>
                  <a:pt x="405244" y="124574"/>
                </a:lnTo>
                <a:lnTo>
                  <a:pt x="405244" y="126707"/>
                </a:lnTo>
                <a:lnTo>
                  <a:pt x="401243" y="130517"/>
                </a:lnTo>
                <a:lnTo>
                  <a:pt x="399999" y="131787"/>
                </a:lnTo>
                <a:lnTo>
                  <a:pt x="398462" y="133057"/>
                </a:lnTo>
                <a:lnTo>
                  <a:pt x="396925" y="133057"/>
                </a:lnTo>
                <a:lnTo>
                  <a:pt x="395376" y="134531"/>
                </a:lnTo>
                <a:lnTo>
                  <a:pt x="395376" y="141947"/>
                </a:lnTo>
                <a:lnTo>
                  <a:pt x="395376" y="143217"/>
                </a:lnTo>
                <a:lnTo>
                  <a:pt x="394766" y="143217"/>
                </a:lnTo>
                <a:lnTo>
                  <a:pt x="394144" y="144487"/>
                </a:lnTo>
                <a:lnTo>
                  <a:pt x="392290" y="144487"/>
                </a:lnTo>
                <a:lnTo>
                  <a:pt x="392290" y="143217"/>
                </a:lnTo>
                <a:lnTo>
                  <a:pt x="393522" y="141947"/>
                </a:lnTo>
                <a:lnTo>
                  <a:pt x="394144" y="140677"/>
                </a:lnTo>
                <a:lnTo>
                  <a:pt x="394766" y="141947"/>
                </a:lnTo>
                <a:lnTo>
                  <a:pt x="395376" y="141947"/>
                </a:lnTo>
                <a:lnTo>
                  <a:pt x="395376" y="134531"/>
                </a:lnTo>
                <a:lnTo>
                  <a:pt x="392912" y="136867"/>
                </a:lnTo>
                <a:lnTo>
                  <a:pt x="391680" y="137236"/>
                </a:lnTo>
                <a:lnTo>
                  <a:pt x="391680" y="160997"/>
                </a:lnTo>
                <a:lnTo>
                  <a:pt x="391058" y="160997"/>
                </a:lnTo>
                <a:lnTo>
                  <a:pt x="389521" y="162267"/>
                </a:lnTo>
                <a:lnTo>
                  <a:pt x="386435" y="162267"/>
                </a:lnTo>
                <a:lnTo>
                  <a:pt x="386118" y="160997"/>
                </a:lnTo>
                <a:lnTo>
                  <a:pt x="386727" y="159727"/>
                </a:lnTo>
                <a:lnTo>
                  <a:pt x="391058" y="159727"/>
                </a:lnTo>
                <a:lnTo>
                  <a:pt x="391680" y="160997"/>
                </a:lnTo>
                <a:lnTo>
                  <a:pt x="391680" y="137236"/>
                </a:lnTo>
                <a:lnTo>
                  <a:pt x="384263" y="139407"/>
                </a:lnTo>
                <a:lnTo>
                  <a:pt x="378701" y="140677"/>
                </a:lnTo>
                <a:lnTo>
                  <a:pt x="378091" y="140677"/>
                </a:lnTo>
                <a:lnTo>
                  <a:pt x="379628" y="139407"/>
                </a:lnTo>
                <a:lnTo>
                  <a:pt x="382727" y="136867"/>
                </a:lnTo>
                <a:lnTo>
                  <a:pt x="384263" y="135597"/>
                </a:lnTo>
                <a:lnTo>
                  <a:pt x="385495" y="134327"/>
                </a:lnTo>
                <a:lnTo>
                  <a:pt x="387032" y="134327"/>
                </a:lnTo>
                <a:lnTo>
                  <a:pt x="390436" y="131787"/>
                </a:lnTo>
                <a:lnTo>
                  <a:pt x="394144" y="131787"/>
                </a:lnTo>
                <a:lnTo>
                  <a:pt x="397535" y="130517"/>
                </a:lnTo>
                <a:lnTo>
                  <a:pt x="392747" y="129247"/>
                </a:lnTo>
                <a:lnTo>
                  <a:pt x="386575" y="131787"/>
                </a:lnTo>
                <a:lnTo>
                  <a:pt x="379476" y="134327"/>
                </a:lnTo>
                <a:lnTo>
                  <a:pt x="378396" y="134874"/>
                </a:lnTo>
                <a:lnTo>
                  <a:pt x="378396" y="138137"/>
                </a:lnTo>
                <a:lnTo>
                  <a:pt x="377774" y="139407"/>
                </a:lnTo>
                <a:lnTo>
                  <a:pt x="374992" y="139407"/>
                </a:lnTo>
                <a:lnTo>
                  <a:pt x="374688" y="138137"/>
                </a:lnTo>
                <a:lnTo>
                  <a:pt x="375310" y="136867"/>
                </a:lnTo>
                <a:lnTo>
                  <a:pt x="378091" y="136867"/>
                </a:lnTo>
                <a:lnTo>
                  <a:pt x="378396" y="138137"/>
                </a:lnTo>
                <a:lnTo>
                  <a:pt x="378396" y="134874"/>
                </a:lnTo>
                <a:lnTo>
                  <a:pt x="371919" y="138137"/>
                </a:lnTo>
                <a:lnTo>
                  <a:pt x="368820" y="139407"/>
                </a:lnTo>
                <a:lnTo>
                  <a:pt x="367893" y="138137"/>
                </a:lnTo>
                <a:lnTo>
                  <a:pt x="370357" y="135597"/>
                </a:lnTo>
                <a:lnTo>
                  <a:pt x="374370" y="131787"/>
                </a:lnTo>
                <a:lnTo>
                  <a:pt x="376859" y="131787"/>
                </a:lnTo>
                <a:lnTo>
                  <a:pt x="382409" y="129247"/>
                </a:lnTo>
                <a:lnTo>
                  <a:pt x="387667" y="126707"/>
                </a:lnTo>
                <a:lnTo>
                  <a:pt x="392912" y="125437"/>
                </a:lnTo>
                <a:lnTo>
                  <a:pt x="398157" y="125437"/>
                </a:lnTo>
                <a:lnTo>
                  <a:pt x="400011" y="124167"/>
                </a:lnTo>
                <a:lnTo>
                  <a:pt x="401866" y="122897"/>
                </a:lnTo>
                <a:lnTo>
                  <a:pt x="405244" y="126707"/>
                </a:lnTo>
                <a:lnTo>
                  <a:pt x="405244" y="124574"/>
                </a:lnTo>
                <a:lnTo>
                  <a:pt x="404025" y="122897"/>
                </a:lnTo>
                <a:lnTo>
                  <a:pt x="401243" y="121627"/>
                </a:lnTo>
                <a:lnTo>
                  <a:pt x="398157" y="121627"/>
                </a:lnTo>
                <a:lnTo>
                  <a:pt x="398157" y="120357"/>
                </a:lnTo>
                <a:lnTo>
                  <a:pt x="400316" y="119087"/>
                </a:lnTo>
                <a:lnTo>
                  <a:pt x="404647" y="119087"/>
                </a:lnTo>
                <a:lnTo>
                  <a:pt x="408647" y="120357"/>
                </a:lnTo>
                <a:lnTo>
                  <a:pt x="410502" y="122897"/>
                </a:lnTo>
                <a:lnTo>
                  <a:pt x="410819" y="125437"/>
                </a:lnTo>
                <a:lnTo>
                  <a:pt x="410819" y="120396"/>
                </a:lnTo>
                <a:lnTo>
                  <a:pt x="410502" y="119087"/>
                </a:lnTo>
                <a:lnTo>
                  <a:pt x="413905" y="119087"/>
                </a:lnTo>
                <a:lnTo>
                  <a:pt x="408965" y="116547"/>
                </a:lnTo>
                <a:lnTo>
                  <a:pt x="405879" y="115277"/>
                </a:lnTo>
                <a:lnTo>
                  <a:pt x="402170" y="115277"/>
                </a:lnTo>
                <a:lnTo>
                  <a:pt x="397840" y="116547"/>
                </a:lnTo>
                <a:lnTo>
                  <a:pt x="397535" y="120357"/>
                </a:lnTo>
                <a:lnTo>
                  <a:pt x="396303" y="119773"/>
                </a:lnTo>
                <a:lnTo>
                  <a:pt x="396303" y="120357"/>
                </a:lnTo>
                <a:lnTo>
                  <a:pt x="396303" y="121627"/>
                </a:lnTo>
                <a:lnTo>
                  <a:pt x="392595" y="122897"/>
                </a:lnTo>
                <a:lnTo>
                  <a:pt x="391363" y="121627"/>
                </a:lnTo>
                <a:lnTo>
                  <a:pt x="393522" y="121627"/>
                </a:lnTo>
                <a:lnTo>
                  <a:pt x="394766" y="120357"/>
                </a:lnTo>
                <a:lnTo>
                  <a:pt x="396303" y="120357"/>
                </a:lnTo>
                <a:lnTo>
                  <a:pt x="396303" y="119773"/>
                </a:lnTo>
                <a:lnTo>
                  <a:pt x="392290" y="117817"/>
                </a:lnTo>
                <a:lnTo>
                  <a:pt x="389191" y="119087"/>
                </a:lnTo>
                <a:lnTo>
                  <a:pt x="387032" y="120357"/>
                </a:lnTo>
                <a:lnTo>
                  <a:pt x="386727" y="120357"/>
                </a:lnTo>
                <a:lnTo>
                  <a:pt x="387972" y="117817"/>
                </a:lnTo>
                <a:lnTo>
                  <a:pt x="390740" y="115277"/>
                </a:lnTo>
                <a:lnTo>
                  <a:pt x="393839" y="112737"/>
                </a:lnTo>
                <a:lnTo>
                  <a:pt x="409270" y="112737"/>
                </a:lnTo>
                <a:lnTo>
                  <a:pt x="416991" y="116547"/>
                </a:lnTo>
                <a:lnTo>
                  <a:pt x="416991" y="116128"/>
                </a:lnTo>
                <a:lnTo>
                  <a:pt x="416382" y="112737"/>
                </a:lnTo>
                <a:lnTo>
                  <a:pt x="419150" y="111467"/>
                </a:lnTo>
                <a:lnTo>
                  <a:pt x="421932" y="116547"/>
                </a:lnTo>
                <a:lnTo>
                  <a:pt x="421932" y="110363"/>
                </a:lnTo>
                <a:lnTo>
                  <a:pt x="421627" y="110197"/>
                </a:lnTo>
                <a:lnTo>
                  <a:pt x="417918" y="111467"/>
                </a:lnTo>
                <a:lnTo>
                  <a:pt x="408965" y="111467"/>
                </a:lnTo>
                <a:lnTo>
                  <a:pt x="405244" y="110197"/>
                </a:lnTo>
                <a:lnTo>
                  <a:pt x="403402" y="107657"/>
                </a:lnTo>
                <a:lnTo>
                  <a:pt x="398462" y="103847"/>
                </a:lnTo>
                <a:lnTo>
                  <a:pt x="393839" y="103847"/>
                </a:lnTo>
                <a:lnTo>
                  <a:pt x="391058" y="106133"/>
                </a:lnTo>
                <a:lnTo>
                  <a:pt x="391058" y="112737"/>
                </a:lnTo>
                <a:lnTo>
                  <a:pt x="385178" y="118122"/>
                </a:lnTo>
                <a:lnTo>
                  <a:pt x="385178" y="124167"/>
                </a:lnTo>
                <a:lnTo>
                  <a:pt x="385178" y="125437"/>
                </a:lnTo>
                <a:lnTo>
                  <a:pt x="384568" y="126707"/>
                </a:lnTo>
                <a:lnTo>
                  <a:pt x="383019" y="126707"/>
                </a:lnTo>
                <a:lnTo>
                  <a:pt x="382409" y="125437"/>
                </a:lnTo>
                <a:lnTo>
                  <a:pt x="382409" y="124167"/>
                </a:lnTo>
                <a:lnTo>
                  <a:pt x="385178" y="124167"/>
                </a:lnTo>
                <a:lnTo>
                  <a:pt x="385178" y="118122"/>
                </a:lnTo>
                <a:lnTo>
                  <a:pt x="379945" y="122897"/>
                </a:lnTo>
                <a:lnTo>
                  <a:pt x="374065" y="126530"/>
                </a:lnTo>
                <a:lnTo>
                  <a:pt x="374065" y="130517"/>
                </a:lnTo>
                <a:lnTo>
                  <a:pt x="368198" y="135597"/>
                </a:lnTo>
                <a:lnTo>
                  <a:pt x="364197" y="136867"/>
                </a:lnTo>
                <a:lnTo>
                  <a:pt x="358622" y="141947"/>
                </a:lnTo>
                <a:lnTo>
                  <a:pt x="354622" y="144487"/>
                </a:lnTo>
                <a:lnTo>
                  <a:pt x="344424" y="140677"/>
                </a:lnTo>
                <a:lnTo>
                  <a:pt x="345668" y="139407"/>
                </a:lnTo>
                <a:lnTo>
                  <a:pt x="348742" y="139407"/>
                </a:lnTo>
                <a:lnTo>
                  <a:pt x="352145" y="138137"/>
                </a:lnTo>
                <a:lnTo>
                  <a:pt x="356781" y="136867"/>
                </a:lnTo>
                <a:lnTo>
                  <a:pt x="362953" y="134327"/>
                </a:lnTo>
                <a:lnTo>
                  <a:pt x="366509" y="133057"/>
                </a:lnTo>
                <a:lnTo>
                  <a:pt x="370052" y="131787"/>
                </a:lnTo>
                <a:lnTo>
                  <a:pt x="373443" y="129247"/>
                </a:lnTo>
                <a:lnTo>
                  <a:pt x="374065" y="130517"/>
                </a:lnTo>
                <a:lnTo>
                  <a:pt x="374065" y="126530"/>
                </a:lnTo>
                <a:lnTo>
                  <a:pt x="373773" y="126707"/>
                </a:lnTo>
                <a:lnTo>
                  <a:pt x="365112" y="131787"/>
                </a:lnTo>
                <a:lnTo>
                  <a:pt x="357390" y="133057"/>
                </a:lnTo>
                <a:lnTo>
                  <a:pt x="350291" y="130517"/>
                </a:lnTo>
                <a:lnTo>
                  <a:pt x="346278" y="129247"/>
                </a:lnTo>
                <a:lnTo>
                  <a:pt x="342265" y="126707"/>
                </a:lnTo>
                <a:lnTo>
                  <a:pt x="338556" y="124167"/>
                </a:lnTo>
                <a:lnTo>
                  <a:pt x="337629" y="121627"/>
                </a:lnTo>
                <a:lnTo>
                  <a:pt x="341033" y="121627"/>
                </a:lnTo>
                <a:lnTo>
                  <a:pt x="344424" y="124167"/>
                </a:lnTo>
                <a:lnTo>
                  <a:pt x="349059" y="125437"/>
                </a:lnTo>
                <a:lnTo>
                  <a:pt x="353695" y="125437"/>
                </a:lnTo>
                <a:lnTo>
                  <a:pt x="353999" y="127977"/>
                </a:lnTo>
                <a:lnTo>
                  <a:pt x="361416" y="127977"/>
                </a:lnTo>
                <a:lnTo>
                  <a:pt x="369125" y="124167"/>
                </a:lnTo>
                <a:lnTo>
                  <a:pt x="371055" y="122897"/>
                </a:lnTo>
                <a:lnTo>
                  <a:pt x="372986" y="121627"/>
                </a:lnTo>
                <a:lnTo>
                  <a:pt x="376859" y="119087"/>
                </a:lnTo>
                <a:lnTo>
                  <a:pt x="373443" y="119087"/>
                </a:lnTo>
                <a:lnTo>
                  <a:pt x="367893" y="121627"/>
                </a:lnTo>
                <a:lnTo>
                  <a:pt x="368515" y="120357"/>
                </a:lnTo>
                <a:lnTo>
                  <a:pt x="379018" y="115277"/>
                </a:lnTo>
                <a:lnTo>
                  <a:pt x="380555" y="114007"/>
                </a:lnTo>
                <a:lnTo>
                  <a:pt x="381787" y="115277"/>
                </a:lnTo>
                <a:lnTo>
                  <a:pt x="384263" y="114007"/>
                </a:lnTo>
                <a:lnTo>
                  <a:pt x="391058" y="112737"/>
                </a:lnTo>
                <a:lnTo>
                  <a:pt x="391058" y="106133"/>
                </a:lnTo>
                <a:lnTo>
                  <a:pt x="389191" y="107657"/>
                </a:lnTo>
                <a:lnTo>
                  <a:pt x="375297" y="112737"/>
                </a:lnTo>
                <a:lnTo>
                  <a:pt x="364350" y="119087"/>
                </a:lnTo>
                <a:lnTo>
                  <a:pt x="352463" y="122897"/>
                </a:lnTo>
                <a:lnTo>
                  <a:pt x="346913" y="121627"/>
                </a:lnTo>
                <a:lnTo>
                  <a:pt x="335788" y="119087"/>
                </a:lnTo>
                <a:lnTo>
                  <a:pt x="332689" y="117817"/>
                </a:lnTo>
                <a:lnTo>
                  <a:pt x="332066" y="119087"/>
                </a:lnTo>
                <a:lnTo>
                  <a:pt x="333311" y="121627"/>
                </a:lnTo>
                <a:lnTo>
                  <a:pt x="337947" y="127977"/>
                </a:lnTo>
                <a:lnTo>
                  <a:pt x="344424" y="131787"/>
                </a:lnTo>
                <a:lnTo>
                  <a:pt x="351536" y="135597"/>
                </a:lnTo>
                <a:lnTo>
                  <a:pt x="349059" y="136867"/>
                </a:lnTo>
                <a:lnTo>
                  <a:pt x="336092" y="136867"/>
                </a:lnTo>
                <a:lnTo>
                  <a:pt x="340385" y="140677"/>
                </a:lnTo>
                <a:lnTo>
                  <a:pt x="346354" y="143217"/>
                </a:lnTo>
                <a:lnTo>
                  <a:pt x="354076" y="145757"/>
                </a:lnTo>
                <a:lnTo>
                  <a:pt x="363575" y="145757"/>
                </a:lnTo>
                <a:lnTo>
                  <a:pt x="368820" y="148297"/>
                </a:lnTo>
                <a:lnTo>
                  <a:pt x="374992" y="147027"/>
                </a:lnTo>
                <a:lnTo>
                  <a:pt x="381787" y="144487"/>
                </a:lnTo>
                <a:lnTo>
                  <a:pt x="385495" y="143217"/>
                </a:lnTo>
                <a:lnTo>
                  <a:pt x="385800" y="144487"/>
                </a:lnTo>
                <a:lnTo>
                  <a:pt x="383336" y="148297"/>
                </a:lnTo>
                <a:lnTo>
                  <a:pt x="383336" y="173697"/>
                </a:lnTo>
                <a:lnTo>
                  <a:pt x="382714" y="176237"/>
                </a:lnTo>
                <a:lnTo>
                  <a:pt x="380555" y="178777"/>
                </a:lnTo>
                <a:lnTo>
                  <a:pt x="379018" y="180047"/>
                </a:lnTo>
                <a:lnTo>
                  <a:pt x="376859" y="178777"/>
                </a:lnTo>
                <a:lnTo>
                  <a:pt x="378091" y="177507"/>
                </a:lnTo>
                <a:lnTo>
                  <a:pt x="380250" y="173697"/>
                </a:lnTo>
                <a:lnTo>
                  <a:pt x="380860" y="171157"/>
                </a:lnTo>
                <a:lnTo>
                  <a:pt x="380250" y="168617"/>
                </a:lnTo>
                <a:lnTo>
                  <a:pt x="379945" y="166077"/>
                </a:lnTo>
                <a:lnTo>
                  <a:pt x="382409" y="166077"/>
                </a:lnTo>
                <a:lnTo>
                  <a:pt x="383336" y="173697"/>
                </a:lnTo>
                <a:lnTo>
                  <a:pt x="383336" y="148297"/>
                </a:lnTo>
                <a:lnTo>
                  <a:pt x="378447" y="154647"/>
                </a:lnTo>
                <a:lnTo>
                  <a:pt x="374535" y="162267"/>
                </a:lnTo>
                <a:lnTo>
                  <a:pt x="371779" y="172427"/>
                </a:lnTo>
                <a:lnTo>
                  <a:pt x="370357" y="186397"/>
                </a:lnTo>
                <a:lnTo>
                  <a:pt x="368820" y="189230"/>
                </a:lnTo>
                <a:lnTo>
                  <a:pt x="368820" y="210527"/>
                </a:lnTo>
                <a:lnTo>
                  <a:pt x="367588" y="209257"/>
                </a:lnTo>
                <a:lnTo>
                  <a:pt x="365112" y="207987"/>
                </a:lnTo>
                <a:lnTo>
                  <a:pt x="362953" y="206717"/>
                </a:lnTo>
                <a:lnTo>
                  <a:pt x="361111" y="206717"/>
                </a:lnTo>
                <a:lnTo>
                  <a:pt x="361721" y="209257"/>
                </a:lnTo>
                <a:lnTo>
                  <a:pt x="361416" y="210527"/>
                </a:lnTo>
                <a:lnTo>
                  <a:pt x="360184" y="210527"/>
                </a:lnTo>
                <a:lnTo>
                  <a:pt x="358317" y="206717"/>
                </a:lnTo>
                <a:lnTo>
                  <a:pt x="357708" y="205447"/>
                </a:lnTo>
                <a:lnTo>
                  <a:pt x="355536" y="205447"/>
                </a:lnTo>
                <a:lnTo>
                  <a:pt x="353072" y="206717"/>
                </a:lnTo>
                <a:lnTo>
                  <a:pt x="352145" y="206717"/>
                </a:lnTo>
                <a:lnTo>
                  <a:pt x="350291" y="202907"/>
                </a:lnTo>
                <a:lnTo>
                  <a:pt x="349377" y="202907"/>
                </a:lnTo>
                <a:lnTo>
                  <a:pt x="348437" y="204177"/>
                </a:lnTo>
                <a:lnTo>
                  <a:pt x="346583" y="202907"/>
                </a:lnTo>
                <a:lnTo>
                  <a:pt x="346583" y="201637"/>
                </a:lnTo>
                <a:lnTo>
                  <a:pt x="354926" y="201637"/>
                </a:lnTo>
                <a:lnTo>
                  <a:pt x="361721" y="204177"/>
                </a:lnTo>
                <a:lnTo>
                  <a:pt x="368198" y="207987"/>
                </a:lnTo>
                <a:lnTo>
                  <a:pt x="368820" y="210527"/>
                </a:lnTo>
                <a:lnTo>
                  <a:pt x="368820" y="189230"/>
                </a:lnTo>
                <a:lnTo>
                  <a:pt x="367588" y="191477"/>
                </a:lnTo>
                <a:lnTo>
                  <a:pt x="366039" y="195287"/>
                </a:lnTo>
                <a:lnTo>
                  <a:pt x="365112" y="201637"/>
                </a:lnTo>
                <a:lnTo>
                  <a:pt x="358317" y="199097"/>
                </a:lnTo>
                <a:lnTo>
                  <a:pt x="354926" y="197827"/>
                </a:lnTo>
                <a:lnTo>
                  <a:pt x="345960" y="196557"/>
                </a:lnTo>
                <a:lnTo>
                  <a:pt x="342265" y="199097"/>
                </a:lnTo>
                <a:lnTo>
                  <a:pt x="338251" y="199097"/>
                </a:lnTo>
                <a:lnTo>
                  <a:pt x="336042" y="197827"/>
                </a:lnTo>
                <a:lnTo>
                  <a:pt x="331609" y="195287"/>
                </a:lnTo>
                <a:lnTo>
                  <a:pt x="325208" y="194017"/>
                </a:lnTo>
                <a:lnTo>
                  <a:pt x="319151" y="195287"/>
                </a:lnTo>
                <a:lnTo>
                  <a:pt x="313563" y="197827"/>
                </a:lnTo>
                <a:lnTo>
                  <a:pt x="297815" y="209257"/>
                </a:lnTo>
                <a:lnTo>
                  <a:pt x="291922" y="213067"/>
                </a:lnTo>
                <a:lnTo>
                  <a:pt x="287007" y="213067"/>
                </a:lnTo>
                <a:lnTo>
                  <a:pt x="286067" y="209257"/>
                </a:lnTo>
                <a:lnTo>
                  <a:pt x="279590" y="195287"/>
                </a:lnTo>
                <a:lnTo>
                  <a:pt x="279628" y="194017"/>
                </a:lnTo>
                <a:lnTo>
                  <a:pt x="279908" y="185127"/>
                </a:lnTo>
                <a:lnTo>
                  <a:pt x="276809" y="180924"/>
                </a:lnTo>
                <a:lnTo>
                  <a:pt x="276809" y="187667"/>
                </a:lnTo>
                <a:lnTo>
                  <a:pt x="261683" y="187667"/>
                </a:lnTo>
                <a:lnTo>
                  <a:pt x="257657" y="192747"/>
                </a:lnTo>
                <a:lnTo>
                  <a:pt x="259511" y="200367"/>
                </a:lnTo>
                <a:lnTo>
                  <a:pt x="260426" y="202907"/>
                </a:lnTo>
                <a:lnTo>
                  <a:pt x="258584" y="204177"/>
                </a:lnTo>
                <a:lnTo>
                  <a:pt x="256730" y="201637"/>
                </a:lnTo>
                <a:lnTo>
                  <a:pt x="252717" y="197827"/>
                </a:lnTo>
                <a:lnTo>
                  <a:pt x="253657" y="191477"/>
                </a:lnTo>
                <a:lnTo>
                  <a:pt x="254736" y="190207"/>
                </a:lnTo>
                <a:lnTo>
                  <a:pt x="257962" y="186397"/>
                </a:lnTo>
                <a:lnTo>
                  <a:pt x="261861" y="181063"/>
                </a:lnTo>
                <a:lnTo>
                  <a:pt x="261366" y="180047"/>
                </a:lnTo>
                <a:lnTo>
                  <a:pt x="261366" y="177507"/>
                </a:lnTo>
                <a:lnTo>
                  <a:pt x="264464" y="177507"/>
                </a:lnTo>
                <a:lnTo>
                  <a:pt x="264464" y="180047"/>
                </a:lnTo>
                <a:lnTo>
                  <a:pt x="268465" y="180047"/>
                </a:lnTo>
                <a:lnTo>
                  <a:pt x="273710" y="185127"/>
                </a:lnTo>
                <a:lnTo>
                  <a:pt x="276809" y="187667"/>
                </a:lnTo>
                <a:lnTo>
                  <a:pt x="276809" y="180924"/>
                </a:lnTo>
                <a:lnTo>
                  <a:pt x="276174" y="180047"/>
                </a:lnTo>
                <a:lnTo>
                  <a:pt x="269405" y="180047"/>
                </a:lnTo>
                <a:lnTo>
                  <a:pt x="266306" y="177507"/>
                </a:lnTo>
                <a:lnTo>
                  <a:pt x="264160" y="173697"/>
                </a:lnTo>
                <a:lnTo>
                  <a:pt x="263525" y="169887"/>
                </a:lnTo>
                <a:lnTo>
                  <a:pt x="261670" y="167347"/>
                </a:lnTo>
                <a:lnTo>
                  <a:pt x="261061" y="166509"/>
                </a:lnTo>
                <a:lnTo>
                  <a:pt x="261061" y="174967"/>
                </a:lnTo>
                <a:lnTo>
                  <a:pt x="260426" y="177507"/>
                </a:lnTo>
                <a:lnTo>
                  <a:pt x="259511" y="178777"/>
                </a:lnTo>
                <a:lnTo>
                  <a:pt x="258267" y="180047"/>
                </a:lnTo>
                <a:lnTo>
                  <a:pt x="253657" y="180047"/>
                </a:lnTo>
                <a:lnTo>
                  <a:pt x="252717" y="181317"/>
                </a:lnTo>
                <a:lnTo>
                  <a:pt x="253961" y="188937"/>
                </a:lnTo>
                <a:lnTo>
                  <a:pt x="251802" y="190207"/>
                </a:lnTo>
                <a:lnTo>
                  <a:pt x="247459" y="186397"/>
                </a:lnTo>
                <a:lnTo>
                  <a:pt x="242519" y="180047"/>
                </a:lnTo>
                <a:lnTo>
                  <a:pt x="238823" y="177507"/>
                </a:lnTo>
                <a:lnTo>
                  <a:pt x="251180" y="162267"/>
                </a:lnTo>
                <a:lnTo>
                  <a:pt x="254571" y="162267"/>
                </a:lnTo>
                <a:lnTo>
                  <a:pt x="256108" y="163537"/>
                </a:lnTo>
                <a:lnTo>
                  <a:pt x="256425" y="164807"/>
                </a:lnTo>
                <a:lnTo>
                  <a:pt x="256108" y="166077"/>
                </a:lnTo>
                <a:lnTo>
                  <a:pt x="250558" y="166077"/>
                </a:lnTo>
                <a:lnTo>
                  <a:pt x="246862" y="169887"/>
                </a:lnTo>
                <a:lnTo>
                  <a:pt x="244373" y="174967"/>
                </a:lnTo>
                <a:lnTo>
                  <a:pt x="248412" y="171157"/>
                </a:lnTo>
                <a:lnTo>
                  <a:pt x="252717" y="167347"/>
                </a:lnTo>
                <a:lnTo>
                  <a:pt x="257048" y="167347"/>
                </a:lnTo>
                <a:lnTo>
                  <a:pt x="259207" y="168617"/>
                </a:lnTo>
                <a:lnTo>
                  <a:pt x="259816" y="169887"/>
                </a:lnTo>
                <a:lnTo>
                  <a:pt x="259816" y="171157"/>
                </a:lnTo>
                <a:lnTo>
                  <a:pt x="256730" y="171157"/>
                </a:lnTo>
                <a:lnTo>
                  <a:pt x="254876" y="173697"/>
                </a:lnTo>
                <a:lnTo>
                  <a:pt x="248412" y="177507"/>
                </a:lnTo>
                <a:lnTo>
                  <a:pt x="251180" y="177507"/>
                </a:lnTo>
                <a:lnTo>
                  <a:pt x="254571" y="176237"/>
                </a:lnTo>
                <a:lnTo>
                  <a:pt x="258584" y="173697"/>
                </a:lnTo>
                <a:lnTo>
                  <a:pt x="260769" y="173697"/>
                </a:lnTo>
                <a:lnTo>
                  <a:pt x="261061" y="174967"/>
                </a:lnTo>
                <a:lnTo>
                  <a:pt x="261061" y="166509"/>
                </a:lnTo>
                <a:lnTo>
                  <a:pt x="258902" y="163537"/>
                </a:lnTo>
                <a:lnTo>
                  <a:pt x="259283" y="162267"/>
                </a:lnTo>
                <a:lnTo>
                  <a:pt x="260426" y="158457"/>
                </a:lnTo>
                <a:lnTo>
                  <a:pt x="258267" y="157187"/>
                </a:lnTo>
                <a:lnTo>
                  <a:pt x="257352" y="157187"/>
                </a:lnTo>
                <a:lnTo>
                  <a:pt x="257352" y="160997"/>
                </a:lnTo>
                <a:lnTo>
                  <a:pt x="248716" y="160997"/>
                </a:lnTo>
                <a:lnTo>
                  <a:pt x="245605" y="162267"/>
                </a:lnTo>
                <a:lnTo>
                  <a:pt x="244068" y="166077"/>
                </a:lnTo>
                <a:lnTo>
                  <a:pt x="241909" y="168617"/>
                </a:lnTo>
                <a:lnTo>
                  <a:pt x="240982" y="168617"/>
                </a:lnTo>
                <a:lnTo>
                  <a:pt x="241300" y="164807"/>
                </a:lnTo>
                <a:lnTo>
                  <a:pt x="242214" y="159727"/>
                </a:lnTo>
                <a:lnTo>
                  <a:pt x="245021" y="157187"/>
                </a:lnTo>
                <a:lnTo>
                  <a:pt x="248081" y="157187"/>
                </a:lnTo>
                <a:lnTo>
                  <a:pt x="254876" y="158457"/>
                </a:lnTo>
                <a:lnTo>
                  <a:pt x="257352" y="160997"/>
                </a:lnTo>
                <a:lnTo>
                  <a:pt x="257352" y="157187"/>
                </a:lnTo>
                <a:lnTo>
                  <a:pt x="250558" y="157187"/>
                </a:lnTo>
                <a:lnTo>
                  <a:pt x="246862" y="155917"/>
                </a:lnTo>
                <a:lnTo>
                  <a:pt x="244703" y="154647"/>
                </a:lnTo>
                <a:lnTo>
                  <a:pt x="240677" y="149720"/>
                </a:lnTo>
                <a:lnTo>
                  <a:pt x="240677" y="155917"/>
                </a:lnTo>
                <a:lnTo>
                  <a:pt x="240677" y="158457"/>
                </a:lnTo>
                <a:lnTo>
                  <a:pt x="239763" y="159727"/>
                </a:lnTo>
                <a:lnTo>
                  <a:pt x="237274" y="159727"/>
                </a:lnTo>
                <a:lnTo>
                  <a:pt x="230060" y="149567"/>
                </a:lnTo>
                <a:lnTo>
                  <a:pt x="217487" y="130517"/>
                </a:lnTo>
                <a:lnTo>
                  <a:pt x="211658" y="122897"/>
                </a:lnTo>
                <a:lnTo>
                  <a:pt x="210121" y="120357"/>
                </a:lnTo>
                <a:lnTo>
                  <a:pt x="211963" y="120357"/>
                </a:lnTo>
                <a:lnTo>
                  <a:pt x="212890" y="121627"/>
                </a:lnTo>
                <a:lnTo>
                  <a:pt x="219748" y="129247"/>
                </a:lnTo>
                <a:lnTo>
                  <a:pt x="226555" y="138137"/>
                </a:lnTo>
                <a:lnTo>
                  <a:pt x="233476" y="147027"/>
                </a:lnTo>
                <a:lnTo>
                  <a:pt x="240677" y="155917"/>
                </a:lnTo>
                <a:lnTo>
                  <a:pt x="240677" y="149720"/>
                </a:lnTo>
                <a:lnTo>
                  <a:pt x="216725" y="120357"/>
                </a:lnTo>
                <a:lnTo>
                  <a:pt x="212572" y="115277"/>
                </a:lnTo>
                <a:lnTo>
                  <a:pt x="208559" y="115277"/>
                </a:lnTo>
                <a:lnTo>
                  <a:pt x="207022" y="119087"/>
                </a:lnTo>
                <a:lnTo>
                  <a:pt x="207645" y="122897"/>
                </a:lnTo>
                <a:lnTo>
                  <a:pt x="235115" y="162267"/>
                </a:lnTo>
                <a:lnTo>
                  <a:pt x="237909" y="166077"/>
                </a:lnTo>
                <a:lnTo>
                  <a:pt x="237591" y="167347"/>
                </a:lnTo>
                <a:lnTo>
                  <a:pt x="235432" y="172427"/>
                </a:lnTo>
                <a:lnTo>
                  <a:pt x="234518" y="176237"/>
                </a:lnTo>
                <a:lnTo>
                  <a:pt x="239128" y="180047"/>
                </a:lnTo>
                <a:lnTo>
                  <a:pt x="248412" y="188937"/>
                </a:lnTo>
                <a:lnTo>
                  <a:pt x="249326" y="196557"/>
                </a:lnTo>
                <a:lnTo>
                  <a:pt x="250558" y="201637"/>
                </a:lnTo>
                <a:lnTo>
                  <a:pt x="252717" y="202907"/>
                </a:lnTo>
                <a:lnTo>
                  <a:pt x="250558" y="207987"/>
                </a:lnTo>
                <a:lnTo>
                  <a:pt x="253339" y="211797"/>
                </a:lnTo>
                <a:lnTo>
                  <a:pt x="257048" y="215607"/>
                </a:lnTo>
                <a:lnTo>
                  <a:pt x="257962" y="216877"/>
                </a:lnTo>
                <a:lnTo>
                  <a:pt x="258267" y="218147"/>
                </a:lnTo>
                <a:lnTo>
                  <a:pt x="259816" y="219417"/>
                </a:lnTo>
                <a:lnTo>
                  <a:pt x="261366" y="233387"/>
                </a:lnTo>
                <a:lnTo>
                  <a:pt x="239458" y="261327"/>
                </a:lnTo>
                <a:lnTo>
                  <a:pt x="241300" y="262597"/>
                </a:lnTo>
                <a:lnTo>
                  <a:pt x="259511" y="261327"/>
                </a:lnTo>
                <a:lnTo>
                  <a:pt x="261061" y="262597"/>
                </a:lnTo>
                <a:lnTo>
                  <a:pt x="262915" y="262597"/>
                </a:lnTo>
                <a:lnTo>
                  <a:pt x="263525" y="263867"/>
                </a:lnTo>
                <a:lnTo>
                  <a:pt x="266306" y="270217"/>
                </a:lnTo>
                <a:lnTo>
                  <a:pt x="262610" y="280377"/>
                </a:lnTo>
                <a:lnTo>
                  <a:pt x="252717" y="281647"/>
                </a:lnTo>
                <a:lnTo>
                  <a:pt x="237236" y="286727"/>
                </a:lnTo>
                <a:lnTo>
                  <a:pt x="225628" y="291807"/>
                </a:lnTo>
                <a:lnTo>
                  <a:pt x="219456" y="299427"/>
                </a:lnTo>
                <a:lnTo>
                  <a:pt x="220306" y="309587"/>
                </a:lnTo>
                <a:lnTo>
                  <a:pt x="224218" y="318477"/>
                </a:lnTo>
                <a:lnTo>
                  <a:pt x="223659" y="324827"/>
                </a:lnTo>
                <a:lnTo>
                  <a:pt x="218871" y="332447"/>
                </a:lnTo>
                <a:lnTo>
                  <a:pt x="210121" y="338797"/>
                </a:lnTo>
                <a:lnTo>
                  <a:pt x="206717" y="342607"/>
                </a:lnTo>
                <a:lnTo>
                  <a:pt x="205168" y="346417"/>
                </a:lnTo>
                <a:lnTo>
                  <a:pt x="205778" y="351497"/>
                </a:lnTo>
                <a:lnTo>
                  <a:pt x="212267" y="350227"/>
                </a:lnTo>
                <a:lnTo>
                  <a:pt x="232956" y="351497"/>
                </a:lnTo>
                <a:lnTo>
                  <a:pt x="258648" y="354037"/>
                </a:lnTo>
                <a:lnTo>
                  <a:pt x="271259" y="356577"/>
                </a:lnTo>
                <a:lnTo>
                  <a:pt x="289204" y="360387"/>
                </a:lnTo>
                <a:lnTo>
                  <a:pt x="304406" y="361657"/>
                </a:lnTo>
                <a:lnTo>
                  <a:pt x="317233" y="359117"/>
                </a:lnTo>
                <a:lnTo>
                  <a:pt x="323723" y="355307"/>
                </a:lnTo>
                <a:lnTo>
                  <a:pt x="328053" y="352767"/>
                </a:lnTo>
                <a:lnTo>
                  <a:pt x="332066" y="351497"/>
                </a:lnTo>
                <a:lnTo>
                  <a:pt x="333311" y="352767"/>
                </a:lnTo>
                <a:lnTo>
                  <a:pt x="331457" y="357847"/>
                </a:lnTo>
                <a:lnTo>
                  <a:pt x="330212" y="362927"/>
                </a:lnTo>
                <a:lnTo>
                  <a:pt x="326821" y="364197"/>
                </a:lnTo>
                <a:lnTo>
                  <a:pt x="323735" y="362927"/>
                </a:lnTo>
                <a:lnTo>
                  <a:pt x="323735" y="373087"/>
                </a:lnTo>
                <a:lnTo>
                  <a:pt x="322808" y="376897"/>
                </a:lnTo>
                <a:lnTo>
                  <a:pt x="321271" y="379437"/>
                </a:lnTo>
                <a:lnTo>
                  <a:pt x="319417" y="381977"/>
                </a:lnTo>
                <a:lnTo>
                  <a:pt x="317258" y="383247"/>
                </a:lnTo>
                <a:lnTo>
                  <a:pt x="316636" y="381977"/>
                </a:lnTo>
                <a:lnTo>
                  <a:pt x="316014" y="381977"/>
                </a:lnTo>
                <a:lnTo>
                  <a:pt x="316941" y="379437"/>
                </a:lnTo>
                <a:lnTo>
                  <a:pt x="317969" y="376897"/>
                </a:lnTo>
                <a:lnTo>
                  <a:pt x="318477" y="375627"/>
                </a:lnTo>
                <a:lnTo>
                  <a:pt x="319405" y="374357"/>
                </a:lnTo>
                <a:lnTo>
                  <a:pt x="320332" y="373087"/>
                </a:lnTo>
                <a:lnTo>
                  <a:pt x="322503" y="371817"/>
                </a:lnTo>
                <a:lnTo>
                  <a:pt x="323126" y="373087"/>
                </a:lnTo>
                <a:lnTo>
                  <a:pt x="323735" y="373087"/>
                </a:lnTo>
                <a:lnTo>
                  <a:pt x="323735" y="362927"/>
                </a:lnTo>
                <a:lnTo>
                  <a:pt x="322503" y="366737"/>
                </a:lnTo>
                <a:lnTo>
                  <a:pt x="320662" y="369277"/>
                </a:lnTo>
                <a:lnTo>
                  <a:pt x="318173" y="370547"/>
                </a:lnTo>
                <a:lnTo>
                  <a:pt x="318477" y="364197"/>
                </a:lnTo>
                <a:lnTo>
                  <a:pt x="315722" y="369277"/>
                </a:lnTo>
                <a:lnTo>
                  <a:pt x="315722" y="378167"/>
                </a:lnTo>
                <a:lnTo>
                  <a:pt x="315087" y="379437"/>
                </a:lnTo>
                <a:lnTo>
                  <a:pt x="313855" y="381977"/>
                </a:lnTo>
                <a:lnTo>
                  <a:pt x="312318" y="384517"/>
                </a:lnTo>
                <a:lnTo>
                  <a:pt x="310769" y="385787"/>
                </a:lnTo>
                <a:lnTo>
                  <a:pt x="309537" y="384517"/>
                </a:lnTo>
                <a:lnTo>
                  <a:pt x="310159" y="381977"/>
                </a:lnTo>
                <a:lnTo>
                  <a:pt x="311708" y="379437"/>
                </a:lnTo>
                <a:lnTo>
                  <a:pt x="312928" y="378167"/>
                </a:lnTo>
                <a:lnTo>
                  <a:pt x="314477" y="376897"/>
                </a:lnTo>
                <a:lnTo>
                  <a:pt x="315722" y="378167"/>
                </a:lnTo>
                <a:lnTo>
                  <a:pt x="315722" y="369277"/>
                </a:lnTo>
                <a:lnTo>
                  <a:pt x="309537" y="371817"/>
                </a:lnTo>
                <a:lnTo>
                  <a:pt x="311073" y="365467"/>
                </a:lnTo>
                <a:lnTo>
                  <a:pt x="309232" y="369277"/>
                </a:lnTo>
                <a:lnTo>
                  <a:pt x="308914" y="369608"/>
                </a:lnTo>
                <a:lnTo>
                  <a:pt x="308914" y="379437"/>
                </a:lnTo>
                <a:lnTo>
                  <a:pt x="308305" y="380707"/>
                </a:lnTo>
                <a:lnTo>
                  <a:pt x="307378" y="383247"/>
                </a:lnTo>
                <a:lnTo>
                  <a:pt x="304914" y="385787"/>
                </a:lnTo>
                <a:lnTo>
                  <a:pt x="304292" y="384517"/>
                </a:lnTo>
                <a:lnTo>
                  <a:pt x="303987" y="384517"/>
                </a:lnTo>
                <a:lnTo>
                  <a:pt x="304292" y="381977"/>
                </a:lnTo>
                <a:lnTo>
                  <a:pt x="305523" y="380707"/>
                </a:lnTo>
                <a:lnTo>
                  <a:pt x="307987" y="378167"/>
                </a:lnTo>
                <a:lnTo>
                  <a:pt x="308914" y="379437"/>
                </a:lnTo>
                <a:lnTo>
                  <a:pt x="308914" y="369608"/>
                </a:lnTo>
                <a:lnTo>
                  <a:pt x="306755" y="371817"/>
                </a:lnTo>
                <a:lnTo>
                  <a:pt x="302729" y="373888"/>
                </a:lnTo>
                <a:lnTo>
                  <a:pt x="302729" y="380707"/>
                </a:lnTo>
                <a:lnTo>
                  <a:pt x="302729" y="383247"/>
                </a:lnTo>
                <a:lnTo>
                  <a:pt x="300266" y="384517"/>
                </a:lnTo>
                <a:lnTo>
                  <a:pt x="294411" y="384517"/>
                </a:lnTo>
                <a:lnTo>
                  <a:pt x="291922" y="383247"/>
                </a:lnTo>
                <a:lnTo>
                  <a:pt x="291922" y="380707"/>
                </a:lnTo>
                <a:lnTo>
                  <a:pt x="302729" y="380707"/>
                </a:lnTo>
                <a:lnTo>
                  <a:pt x="302729" y="373888"/>
                </a:lnTo>
                <a:lnTo>
                  <a:pt x="301815" y="374357"/>
                </a:lnTo>
                <a:lnTo>
                  <a:pt x="305219" y="369277"/>
                </a:lnTo>
                <a:lnTo>
                  <a:pt x="305828" y="366737"/>
                </a:lnTo>
                <a:lnTo>
                  <a:pt x="304914" y="365467"/>
                </a:lnTo>
                <a:lnTo>
                  <a:pt x="296875" y="373087"/>
                </a:lnTo>
                <a:lnTo>
                  <a:pt x="292252" y="374357"/>
                </a:lnTo>
                <a:lnTo>
                  <a:pt x="292785" y="373087"/>
                </a:lnTo>
                <a:lnTo>
                  <a:pt x="294411" y="369277"/>
                </a:lnTo>
                <a:lnTo>
                  <a:pt x="291325" y="370547"/>
                </a:lnTo>
                <a:lnTo>
                  <a:pt x="289775" y="373087"/>
                </a:lnTo>
                <a:lnTo>
                  <a:pt x="285140" y="373087"/>
                </a:lnTo>
                <a:lnTo>
                  <a:pt x="287553" y="369277"/>
                </a:lnTo>
                <a:lnTo>
                  <a:pt x="289166" y="366737"/>
                </a:lnTo>
                <a:lnTo>
                  <a:pt x="282067" y="369277"/>
                </a:lnTo>
                <a:lnTo>
                  <a:pt x="282981" y="365467"/>
                </a:lnTo>
                <a:lnTo>
                  <a:pt x="276517" y="369277"/>
                </a:lnTo>
                <a:lnTo>
                  <a:pt x="277736" y="366737"/>
                </a:lnTo>
                <a:lnTo>
                  <a:pt x="278968" y="364197"/>
                </a:lnTo>
                <a:lnTo>
                  <a:pt x="271564" y="366737"/>
                </a:lnTo>
                <a:lnTo>
                  <a:pt x="271360" y="364197"/>
                </a:lnTo>
                <a:lnTo>
                  <a:pt x="271259" y="362927"/>
                </a:lnTo>
                <a:lnTo>
                  <a:pt x="266306" y="364197"/>
                </a:lnTo>
                <a:lnTo>
                  <a:pt x="266306" y="362927"/>
                </a:lnTo>
                <a:lnTo>
                  <a:pt x="266306" y="360387"/>
                </a:lnTo>
                <a:lnTo>
                  <a:pt x="261975" y="362927"/>
                </a:lnTo>
                <a:lnTo>
                  <a:pt x="261366" y="360387"/>
                </a:lnTo>
                <a:lnTo>
                  <a:pt x="255511" y="362927"/>
                </a:lnTo>
                <a:lnTo>
                  <a:pt x="255663" y="360387"/>
                </a:lnTo>
                <a:lnTo>
                  <a:pt x="255816" y="357847"/>
                </a:lnTo>
                <a:lnTo>
                  <a:pt x="251485" y="360387"/>
                </a:lnTo>
                <a:lnTo>
                  <a:pt x="250710" y="359117"/>
                </a:lnTo>
                <a:lnTo>
                  <a:pt x="249923" y="357847"/>
                </a:lnTo>
                <a:lnTo>
                  <a:pt x="244703" y="359117"/>
                </a:lnTo>
                <a:lnTo>
                  <a:pt x="243763" y="355307"/>
                </a:lnTo>
                <a:lnTo>
                  <a:pt x="239128" y="360387"/>
                </a:lnTo>
                <a:lnTo>
                  <a:pt x="238213" y="356577"/>
                </a:lnTo>
                <a:lnTo>
                  <a:pt x="236359" y="357847"/>
                </a:lnTo>
                <a:lnTo>
                  <a:pt x="235115" y="360387"/>
                </a:lnTo>
                <a:lnTo>
                  <a:pt x="232956" y="360387"/>
                </a:lnTo>
                <a:lnTo>
                  <a:pt x="231711" y="356577"/>
                </a:lnTo>
                <a:lnTo>
                  <a:pt x="229260" y="359117"/>
                </a:lnTo>
                <a:lnTo>
                  <a:pt x="227406" y="361657"/>
                </a:lnTo>
                <a:lnTo>
                  <a:pt x="224929" y="362927"/>
                </a:lnTo>
                <a:lnTo>
                  <a:pt x="225552" y="356577"/>
                </a:lnTo>
                <a:lnTo>
                  <a:pt x="222770" y="359117"/>
                </a:lnTo>
                <a:lnTo>
                  <a:pt x="220611" y="364197"/>
                </a:lnTo>
                <a:lnTo>
                  <a:pt x="217220" y="364197"/>
                </a:lnTo>
                <a:lnTo>
                  <a:pt x="218465" y="357847"/>
                </a:lnTo>
                <a:lnTo>
                  <a:pt x="216281" y="360387"/>
                </a:lnTo>
                <a:lnTo>
                  <a:pt x="214426" y="364197"/>
                </a:lnTo>
                <a:lnTo>
                  <a:pt x="211658" y="364197"/>
                </a:lnTo>
                <a:lnTo>
                  <a:pt x="213817" y="359117"/>
                </a:lnTo>
                <a:lnTo>
                  <a:pt x="210718" y="360387"/>
                </a:lnTo>
                <a:lnTo>
                  <a:pt x="206413" y="365467"/>
                </a:lnTo>
                <a:lnTo>
                  <a:pt x="204558" y="365467"/>
                </a:lnTo>
                <a:lnTo>
                  <a:pt x="205041" y="362927"/>
                </a:lnTo>
                <a:lnTo>
                  <a:pt x="205778" y="359117"/>
                </a:lnTo>
                <a:lnTo>
                  <a:pt x="204254" y="360387"/>
                </a:lnTo>
                <a:lnTo>
                  <a:pt x="203009" y="362927"/>
                </a:lnTo>
                <a:lnTo>
                  <a:pt x="201460" y="362927"/>
                </a:lnTo>
                <a:lnTo>
                  <a:pt x="202717" y="359117"/>
                </a:lnTo>
                <a:lnTo>
                  <a:pt x="205778" y="351497"/>
                </a:lnTo>
                <a:lnTo>
                  <a:pt x="201764" y="355307"/>
                </a:lnTo>
                <a:lnTo>
                  <a:pt x="198678" y="360387"/>
                </a:lnTo>
                <a:lnTo>
                  <a:pt x="195910" y="365467"/>
                </a:lnTo>
                <a:lnTo>
                  <a:pt x="193751" y="371817"/>
                </a:lnTo>
                <a:lnTo>
                  <a:pt x="193751" y="374357"/>
                </a:lnTo>
                <a:lnTo>
                  <a:pt x="198069" y="374357"/>
                </a:lnTo>
                <a:lnTo>
                  <a:pt x="221437" y="368007"/>
                </a:lnTo>
                <a:lnTo>
                  <a:pt x="243801" y="365467"/>
                </a:lnTo>
                <a:lnTo>
                  <a:pt x="264363" y="368007"/>
                </a:lnTo>
                <a:lnTo>
                  <a:pt x="282359" y="378167"/>
                </a:lnTo>
                <a:lnTo>
                  <a:pt x="288594" y="383247"/>
                </a:lnTo>
                <a:lnTo>
                  <a:pt x="293027" y="388327"/>
                </a:lnTo>
                <a:lnTo>
                  <a:pt x="298615" y="390867"/>
                </a:lnTo>
                <a:lnTo>
                  <a:pt x="308305" y="392137"/>
                </a:lnTo>
                <a:lnTo>
                  <a:pt x="306463" y="399757"/>
                </a:lnTo>
                <a:lnTo>
                  <a:pt x="308305" y="403567"/>
                </a:lnTo>
                <a:lnTo>
                  <a:pt x="314477" y="404837"/>
                </a:lnTo>
                <a:lnTo>
                  <a:pt x="315404" y="412457"/>
                </a:lnTo>
                <a:lnTo>
                  <a:pt x="308610" y="413727"/>
                </a:lnTo>
                <a:lnTo>
                  <a:pt x="300888" y="413727"/>
                </a:lnTo>
                <a:lnTo>
                  <a:pt x="294106" y="416267"/>
                </a:lnTo>
                <a:lnTo>
                  <a:pt x="286372" y="417537"/>
                </a:lnTo>
                <a:lnTo>
                  <a:pt x="278968" y="421347"/>
                </a:lnTo>
                <a:lnTo>
                  <a:pt x="272173" y="421347"/>
                </a:lnTo>
                <a:lnTo>
                  <a:pt x="266306" y="416267"/>
                </a:lnTo>
                <a:lnTo>
                  <a:pt x="264756" y="415696"/>
                </a:lnTo>
                <a:lnTo>
                  <a:pt x="264756" y="423887"/>
                </a:lnTo>
                <a:lnTo>
                  <a:pt x="262915" y="424091"/>
                </a:lnTo>
                <a:lnTo>
                  <a:pt x="262915" y="426427"/>
                </a:lnTo>
                <a:lnTo>
                  <a:pt x="262280" y="428967"/>
                </a:lnTo>
                <a:lnTo>
                  <a:pt x="250863" y="428967"/>
                </a:lnTo>
                <a:lnTo>
                  <a:pt x="262915" y="426427"/>
                </a:lnTo>
                <a:lnTo>
                  <a:pt x="262915" y="424091"/>
                </a:lnTo>
                <a:lnTo>
                  <a:pt x="253225" y="425157"/>
                </a:lnTo>
                <a:lnTo>
                  <a:pt x="242798" y="426427"/>
                </a:lnTo>
                <a:lnTo>
                  <a:pt x="233718" y="430237"/>
                </a:lnTo>
                <a:lnTo>
                  <a:pt x="226161" y="434047"/>
                </a:lnTo>
                <a:lnTo>
                  <a:pt x="225552" y="431507"/>
                </a:lnTo>
                <a:lnTo>
                  <a:pt x="230174" y="427697"/>
                </a:lnTo>
                <a:lnTo>
                  <a:pt x="237591" y="425157"/>
                </a:lnTo>
                <a:lnTo>
                  <a:pt x="245605" y="421347"/>
                </a:lnTo>
                <a:lnTo>
                  <a:pt x="243763" y="421347"/>
                </a:lnTo>
                <a:lnTo>
                  <a:pt x="234911" y="423887"/>
                </a:lnTo>
                <a:lnTo>
                  <a:pt x="216979" y="434047"/>
                </a:lnTo>
                <a:lnTo>
                  <a:pt x="207962" y="442937"/>
                </a:lnTo>
                <a:lnTo>
                  <a:pt x="206108" y="442937"/>
                </a:lnTo>
                <a:lnTo>
                  <a:pt x="214045" y="434047"/>
                </a:lnTo>
                <a:lnTo>
                  <a:pt x="222923" y="426427"/>
                </a:lnTo>
                <a:lnTo>
                  <a:pt x="232498" y="421347"/>
                </a:lnTo>
                <a:lnTo>
                  <a:pt x="242519" y="417537"/>
                </a:lnTo>
                <a:lnTo>
                  <a:pt x="236664" y="418807"/>
                </a:lnTo>
                <a:lnTo>
                  <a:pt x="199847" y="448017"/>
                </a:lnTo>
                <a:lnTo>
                  <a:pt x="178612" y="503897"/>
                </a:lnTo>
                <a:lnTo>
                  <a:pt x="178003" y="505167"/>
                </a:lnTo>
                <a:lnTo>
                  <a:pt x="177101" y="502704"/>
                </a:lnTo>
                <a:lnTo>
                  <a:pt x="178168" y="495007"/>
                </a:lnTo>
                <a:lnTo>
                  <a:pt x="190944" y="455637"/>
                </a:lnTo>
                <a:lnTo>
                  <a:pt x="218465" y="422617"/>
                </a:lnTo>
                <a:lnTo>
                  <a:pt x="224015" y="421347"/>
                </a:lnTo>
                <a:lnTo>
                  <a:pt x="232359" y="414997"/>
                </a:lnTo>
                <a:lnTo>
                  <a:pt x="230797" y="414997"/>
                </a:lnTo>
                <a:lnTo>
                  <a:pt x="223710" y="417537"/>
                </a:lnTo>
                <a:lnTo>
                  <a:pt x="191846" y="450557"/>
                </a:lnTo>
                <a:lnTo>
                  <a:pt x="176352" y="491197"/>
                </a:lnTo>
                <a:lnTo>
                  <a:pt x="174612" y="503897"/>
                </a:lnTo>
                <a:lnTo>
                  <a:pt x="173367" y="512787"/>
                </a:lnTo>
                <a:lnTo>
                  <a:pt x="169049" y="520407"/>
                </a:lnTo>
                <a:lnTo>
                  <a:pt x="166268" y="524217"/>
                </a:lnTo>
                <a:lnTo>
                  <a:pt x="159080" y="529297"/>
                </a:lnTo>
                <a:lnTo>
                  <a:pt x="155143" y="534377"/>
                </a:lnTo>
                <a:lnTo>
                  <a:pt x="150520" y="544537"/>
                </a:lnTo>
                <a:lnTo>
                  <a:pt x="148971" y="544537"/>
                </a:lnTo>
                <a:lnTo>
                  <a:pt x="160705" y="525487"/>
                </a:lnTo>
                <a:lnTo>
                  <a:pt x="164312" y="520407"/>
                </a:lnTo>
                <a:lnTo>
                  <a:pt x="167576" y="514057"/>
                </a:lnTo>
                <a:lnTo>
                  <a:pt x="170256" y="507707"/>
                </a:lnTo>
                <a:lnTo>
                  <a:pt x="172123" y="498817"/>
                </a:lnTo>
                <a:lnTo>
                  <a:pt x="173355" y="491197"/>
                </a:lnTo>
                <a:lnTo>
                  <a:pt x="174752" y="483577"/>
                </a:lnTo>
                <a:lnTo>
                  <a:pt x="176390" y="475957"/>
                </a:lnTo>
                <a:lnTo>
                  <a:pt x="181406" y="459447"/>
                </a:lnTo>
                <a:lnTo>
                  <a:pt x="187871" y="450557"/>
                </a:lnTo>
                <a:lnTo>
                  <a:pt x="195186" y="440397"/>
                </a:lnTo>
                <a:lnTo>
                  <a:pt x="202615" y="430237"/>
                </a:lnTo>
                <a:lnTo>
                  <a:pt x="212712" y="421347"/>
                </a:lnTo>
                <a:lnTo>
                  <a:pt x="228015" y="412457"/>
                </a:lnTo>
                <a:lnTo>
                  <a:pt x="225869" y="412457"/>
                </a:lnTo>
                <a:lnTo>
                  <a:pt x="192036" y="440397"/>
                </a:lnTo>
                <a:lnTo>
                  <a:pt x="171818" y="487387"/>
                </a:lnTo>
                <a:lnTo>
                  <a:pt x="168973" y="502627"/>
                </a:lnTo>
                <a:lnTo>
                  <a:pt x="164109" y="515327"/>
                </a:lnTo>
                <a:lnTo>
                  <a:pt x="161315" y="521677"/>
                </a:lnTo>
                <a:lnTo>
                  <a:pt x="153924" y="530567"/>
                </a:lnTo>
                <a:lnTo>
                  <a:pt x="150215" y="534377"/>
                </a:lnTo>
                <a:lnTo>
                  <a:pt x="148666" y="534377"/>
                </a:lnTo>
                <a:lnTo>
                  <a:pt x="150583" y="527570"/>
                </a:lnTo>
                <a:lnTo>
                  <a:pt x="148043" y="530567"/>
                </a:lnTo>
                <a:lnTo>
                  <a:pt x="143421" y="538022"/>
                </a:lnTo>
                <a:lnTo>
                  <a:pt x="143421" y="554697"/>
                </a:lnTo>
                <a:lnTo>
                  <a:pt x="141262" y="554697"/>
                </a:lnTo>
                <a:lnTo>
                  <a:pt x="141262" y="558507"/>
                </a:lnTo>
                <a:lnTo>
                  <a:pt x="139712" y="555967"/>
                </a:lnTo>
                <a:lnTo>
                  <a:pt x="139103" y="553427"/>
                </a:lnTo>
                <a:lnTo>
                  <a:pt x="139204" y="549617"/>
                </a:lnTo>
                <a:lnTo>
                  <a:pt x="139407" y="547077"/>
                </a:lnTo>
                <a:lnTo>
                  <a:pt x="142163" y="547077"/>
                </a:lnTo>
                <a:lnTo>
                  <a:pt x="142798" y="549617"/>
                </a:lnTo>
                <a:lnTo>
                  <a:pt x="143421" y="554697"/>
                </a:lnTo>
                <a:lnTo>
                  <a:pt x="143421" y="538022"/>
                </a:lnTo>
                <a:lnTo>
                  <a:pt x="140944" y="541997"/>
                </a:lnTo>
                <a:lnTo>
                  <a:pt x="140639" y="539457"/>
                </a:lnTo>
                <a:lnTo>
                  <a:pt x="142494" y="535647"/>
                </a:lnTo>
                <a:lnTo>
                  <a:pt x="142798" y="534377"/>
                </a:lnTo>
                <a:lnTo>
                  <a:pt x="143421" y="531837"/>
                </a:lnTo>
                <a:lnTo>
                  <a:pt x="146519" y="529297"/>
                </a:lnTo>
                <a:lnTo>
                  <a:pt x="151447" y="522947"/>
                </a:lnTo>
                <a:lnTo>
                  <a:pt x="162572" y="481037"/>
                </a:lnTo>
                <a:lnTo>
                  <a:pt x="169964" y="461987"/>
                </a:lnTo>
                <a:lnTo>
                  <a:pt x="191465" y="430237"/>
                </a:lnTo>
                <a:lnTo>
                  <a:pt x="210413" y="414997"/>
                </a:lnTo>
                <a:lnTo>
                  <a:pt x="210413" y="413727"/>
                </a:lnTo>
                <a:lnTo>
                  <a:pt x="181279" y="439127"/>
                </a:lnTo>
                <a:lnTo>
                  <a:pt x="161620" y="478497"/>
                </a:lnTo>
                <a:lnTo>
                  <a:pt x="157289" y="500087"/>
                </a:lnTo>
                <a:lnTo>
                  <a:pt x="153606" y="515327"/>
                </a:lnTo>
                <a:lnTo>
                  <a:pt x="149263" y="520407"/>
                </a:lnTo>
                <a:lnTo>
                  <a:pt x="142798" y="529297"/>
                </a:lnTo>
                <a:lnTo>
                  <a:pt x="140639" y="533107"/>
                </a:lnTo>
                <a:lnTo>
                  <a:pt x="138785" y="534377"/>
                </a:lnTo>
                <a:lnTo>
                  <a:pt x="140322" y="529297"/>
                </a:lnTo>
                <a:lnTo>
                  <a:pt x="139712" y="524217"/>
                </a:lnTo>
                <a:lnTo>
                  <a:pt x="141147" y="522947"/>
                </a:lnTo>
                <a:lnTo>
                  <a:pt x="148361" y="516597"/>
                </a:lnTo>
                <a:lnTo>
                  <a:pt x="150812" y="515327"/>
                </a:lnTo>
                <a:lnTo>
                  <a:pt x="152374" y="512787"/>
                </a:lnTo>
                <a:lnTo>
                  <a:pt x="153301" y="508977"/>
                </a:lnTo>
                <a:lnTo>
                  <a:pt x="154063" y="502627"/>
                </a:lnTo>
                <a:lnTo>
                  <a:pt x="155422" y="491197"/>
                </a:lnTo>
                <a:lnTo>
                  <a:pt x="158648" y="478497"/>
                </a:lnTo>
                <a:lnTo>
                  <a:pt x="159931" y="473417"/>
                </a:lnTo>
                <a:lnTo>
                  <a:pt x="166763" y="456907"/>
                </a:lnTo>
                <a:lnTo>
                  <a:pt x="167462" y="455637"/>
                </a:lnTo>
                <a:lnTo>
                  <a:pt x="175844" y="440397"/>
                </a:lnTo>
                <a:lnTo>
                  <a:pt x="170903" y="441667"/>
                </a:lnTo>
                <a:lnTo>
                  <a:pt x="166878" y="446747"/>
                </a:lnTo>
                <a:lnTo>
                  <a:pt x="162255" y="455637"/>
                </a:lnTo>
                <a:lnTo>
                  <a:pt x="169392" y="436587"/>
                </a:lnTo>
                <a:lnTo>
                  <a:pt x="179349" y="420077"/>
                </a:lnTo>
                <a:lnTo>
                  <a:pt x="192951" y="407377"/>
                </a:lnTo>
                <a:lnTo>
                  <a:pt x="211035" y="399757"/>
                </a:lnTo>
                <a:lnTo>
                  <a:pt x="222770" y="399757"/>
                </a:lnTo>
                <a:lnTo>
                  <a:pt x="235940" y="403567"/>
                </a:lnTo>
                <a:lnTo>
                  <a:pt x="250075" y="411187"/>
                </a:lnTo>
                <a:lnTo>
                  <a:pt x="264756" y="423887"/>
                </a:lnTo>
                <a:lnTo>
                  <a:pt x="264756" y="415696"/>
                </a:lnTo>
                <a:lnTo>
                  <a:pt x="259511" y="413727"/>
                </a:lnTo>
                <a:lnTo>
                  <a:pt x="253961" y="409917"/>
                </a:lnTo>
                <a:lnTo>
                  <a:pt x="233489" y="399757"/>
                </a:lnTo>
                <a:lnTo>
                  <a:pt x="181076" y="414997"/>
                </a:lnTo>
                <a:lnTo>
                  <a:pt x="158724" y="454367"/>
                </a:lnTo>
                <a:lnTo>
                  <a:pt x="151447" y="475170"/>
                </a:lnTo>
                <a:lnTo>
                  <a:pt x="151447" y="505167"/>
                </a:lnTo>
                <a:lnTo>
                  <a:pt x="151117" y="508977"/>
                </a:lnTo>
                <a:lnTo>
                  <a:pt x="145897" y="516597"/>
                </a:lnTo>
                <a:lnTo>
                  <a:pt x="141871" y="520407"/>
                </a:lnTo>
                <a:lnTo>
                  <a:pt x="138468" y="522947"/>
                </a:lnTo>
                <a:lnTo>
                  <a:pt x="140017" y="516597"/>
                </a:lnTo>
                <a:lnTo>
                  <a:pt x="144030" y="514057"/>
                </a:lnTo>
                <a:lnTo>
                  <a:pt x="148056" y="506437"/>
                </a:lnTo>
                <a:lnTo>
                  <a:pt x="150520" y="502627"/>
                </a:lnTo>
                <a:lnTo>
                  <a:pt x="151447" y="505167"/>
                </a:lnTo>
                <a:lnTo>
                  <a:pt x="151447" y="475170"/>
                </a:lnTo>
                <a:lnTo>
                  <a:pt x="150812" y="477227"/>
                </a:lnTo>
                <a:lnTo>
                  <a:pt x="147116" y="478497"/>
                </a:lnTo>
                <a:lnTo>
                  <a:pt x="139712" y="474687"/>
                </a:lnTo>
                <a:lnTo>
                  <a:pt x="130822" y="465797"/>
                </a:lnTo>
                <a:lnTo>
                  <a:pt x="126276" y="456907"/>
                </a:lnTo>
                <a:lnTo>
                  <a:pt x="125895" y="450557"/>
                </a:lnTo>
                <a:lnTo>
                  <a:pt x="129514" y="444207"/>
                </a:lnTo>
                <a:lnTo>
                  <a:pt x="136118" y="439127"/>
                </a:lnTo>
                <a:lnTo>
                  <a:pt x="140017" y="439127"/>
                </a:lnTo>
                <a:lnTo>
                  <a:pt x="140893" y="441667"/>
                </a:lnTo>
                <a:lnTo>
                  <a:pt x="138468" y="445477"/>
                </a:lnTo>
                <a:lnTo>
                  <a:pt x="138785" y="446747"/>
                </a:lnTo>
                <a:lnTo>
                  <a:pt x="146812" y="446747"/>
                </a:lnTo>
                <a:lnTo>
                  <a:pt x="149910" y="451827"/>
                </a:lnTo>
                <a:lnTo>
                  <a:pt x="152996" y="458177"/>
                </a:lnTo>
                <a:lnTo>
                  <a:pt x="156184" y="445477"/>
                </a:lnTo>
                <a:lnTo>
                  <a:pt x="155994" y="439127"/>
                </a:lnTo>
                <a:lnTo>
                  <a:pt x="155879" y="435317"/>
                </a:lnTo>
                <a:lnTo>
                  <a:pt x="152514" y="426427"/>
                </a:lnTo>
                <a:lnTo>
                  <a:pt x="146519" y="418807"/>
                </a:lnTo>
                <a:lnTo>
                  <a:pt x="144348" y="418807"/>
                </a:lnTo>
                <a:lnTo>
                  <a:pt x="145262" y="434047"/>
                </a:lnTo>
                <a:lnTo>
                  <a:pt x="134378" y="434047"/>
                </a:lnTo>
                <a:lnTo>
                  <a:pt x="126314" y="439127"/>
                </a:lnTo>
                <a:lnTo>
                  <a:pt x="121081" y="445477"/>
                </a:lnTo>
                <a:lnTo>
                  <a:pt x="118706" y="454367"/>
                </a:lnTo>
                <a:lnTo>
                  <a:pt x="119227" y="463257"/>
                </a:lnTo>
                <a:lnTo>
                  <a:pt x="122377" y="470877"/>
                </a:lnTo>
                <a:lnTo>
                  <a:pt x="128485" y="478497"/>
                </a:lnTo>
                <a:lnTo>
                  <a:pt x="137858" y="484847"/>
                </a:lnTo>
                <a:lnTo>
                  <a:pt x="142963" y="488657"/>
                </a:lnTo>
                <a:lnTo>
                  <a:pt x="145580" y="493737"/>
                </a:lnTo>
                <a:lnTo>
                  <a:pt x="145415" y="500087"/>
                </a:lnTo>
                <a:lnTo>
                  <a:pt x="142163" y="506437"/>
                </a:lnTo>
                <a:lnTo>
                  <a:pt x="133502" y="525487"/>
                </a:lnTo>
                <a:lnTo>
                  <a:pt x="131178" y="544537"/>
                </a:lnTo>
                <a:lnTo>
                  <a:pt x="134581" y="564857"/>
                </a:lnTo>
                <a:lnTo>
                  <a:pt x="143103" y="587717"/>
                </a:lnTo>
                <a:lnTo>
                  <a:pt x="144957" y="586447"/>
                </a:lnTo>
                <a:lnTo>
                  <a:pt x="148082" y="563587"/>
                </a:lnTo>
                <a:lnTo>
                  <a:pt x="149542" y="558507"/>
                </a:lnTo>
                <a:lnTo>
                  <a:pt x="152831" y="547077"/>
                </a:lnTo>
                <a:lnTo>
                  <a:pt x="154254" y="544537"/>
                </a:lnTo>
                <a:lnTo>
                  <a:pt x="159207" y="535647"/>
                </a:lnTo>
                <a:lnTo>
                  <a:pt x="167195" y="530567"/>
                </a:lnTo>
                <a:lnTo>
                  <a:pt x="170903" y="529297"/>
                </a:lnTo>
                <a:lnTo>
                  <a:pt x="174307" y="526757"/>
                </a:lnTo>
                <a:lnTo>
                  <a:pt x="177368" y="522947"/>
                </a:lnTo>
                <a:lnTo>
                  <a:pt x="180771" y="516597"/>
                </a:lnTo>
                <a:lnTo>
                  <a:pt x="182626" y="517867"/>
                </a:lnTo>
                <a:lnTo>
                  <a:pt x="185102" y="522947"/>
                </a:lnTo>
                <a:lnTo>
                  <a:pt x="188607" y="534377"/>
                </a:lnTo>
                <a:lnTo>
                  <a:pt x="189344" y="545807"/>
                </a:lnTo>
                <a:lnTo>
                  <a:pt x="187185" y="555967"/>
                </a:lnTo>
                <a:lnTo>
                  <a:pt x="186651" y="557022"/>
                </a:lnTo>
                <a:lnTo>
                  <a:pt x="186651" y="605497"/>
                </a:lnTo>
                <a:lnTo>
                  <a:pt x="185712" y="608037"/>
                </a:lnTo>
                <a:lnTo>
                  <a:pt x="185407" y="608126"/>
                </a:lnTo>
                <a:lnTo>
                  <a:pt x="185407" y="610577"/>
                </a:lnTo>
                <a:lnTo>
                  <a:pt x="185102" y="611847"/>
                </a:lnTo>
                <a:lnTo>
                  <a:pt x="181711" y="614387"/>
                </a:lnTo>
                <a:lnTo>
                  <a:pt x="178003" y="614387"/>
                </a:lnTo>
                <a:lnTo>
                  <a:pt x="180771" y="611847"/>
                </a:lnTo>
                <a:lnTo>
                  <a:pt x="182321" y="610577"/>
                </a:lnTo>
                <a:lnTo>
                  <a:pt x="185407" y="610577"/>
                </a:lnTo>
                <a:lnTo>
                  <a:pt x="185407" y="608126"/>
                </a:lnTo>
                <a:lnTo>
                  <a:pt x="181076" y="609307"/>
                </a:lnTo>
                <a:lnTo>
                  <a:pt x="175844" y="610577"/>
                </a:lnTo>
                <a:lnTo>
                  <a:pt x="180162" y="606767"/>
                </a:lnTo>
                <a:lnTo>
                  <a:pt x="182321" y="605497"/>
                </a:lnTo>
                <a:lnTo>
                  <a:pt x="186651" y="605497"/>
                </a:lnTo>
                <a:lnTo>
                  <a:pt x="186651" y="557022"/>
                </a:lnTo>
                <a:lnTo>
                  <a:pt x="186016" y="558266"/>
                </a:lnTo>
                <a:lnTo>
                  <a:pt x="186016" y="601687"/>
                </a:lnTo>
                <a:lnTo>
                  <a:pt x="185407" y="602957"/>
                </a:lnTo>
                <a:lnTo>
                  <a:pt x="180162" y="604227"/>
                </a:lnTo>
                <a:lnTo>
                  <a:pt x="174612" y="605497"/>
                </a:lnTo>
                <a:lnTo>
                  <a:pt x="179235" y="601687"/>
                </a:lnTo>
                <a:lnTo>
                  <a:pt x="181406" y="600417"/>
                </a:lnTo>
                <a:lnTo>
                  <a:pt x="184162" y="600417"/>
                </a:lnTo>
                <a:lnTo>
                  <a:pt x="186016" y="601687"/>
                </a:lnTo>
                <a:lnTo>
                  <a:pt x="186016" y="558266"/>
                </a:lnTo>
                <a:lnTo>
                  <a:pt x="184797" y="560666"/>
                </a:lnTo>
                <a:lnTo>
                  <a:pt x="184797" y="587717"/>
                </a:lnTo>
                <a:lnTo>
                  <a:pt x="184797" y="595337"/>
                </a:lnTo>
                <a:lnTo>
                  <a:pt x="184162" y="597877"/>
                </a:lnTo>
                <a:lnTo>
                  <a:pt x="179857" y="599147"/>
                </a:lnTo>
                <a:lnTo>
                  <a:pt x="174307" y="600417"/>
                </a:lnTo>
                <a:lnTo>
                  <a:pt x="178320" y="596607"/>
                </a:lnTo>
                <a:lnTo>
                  <a:pt x="180467" y="595337"/>
                </a:lnTo>
                <a:lnTo>
                  <a:pt x="182943" y="594067"/>
                </a:lnTo>
                <a:lnTo>
                  <a:pt x="184797" y="595337"/>
                </a:lnTo>
                <a:lnTo>
                  <a:pt x="184797" y="587717"/>
                </a:lnTo>
                <a:lnTo>
                  <a:pt x="184480" y="588987"/>
                </a:lnTo>
                <a:lnTo>
                  <a:pt x="181076" y="590257"/>
                </a:lnTo>
                <a:lnTo>
                  <a:pt x="177063" y="591527"/>
                </a:lnTo>
                <a:lnTo>
                  <a:pt x="180162" y="587717"/>
                </a:lnTo>
                <a:lnTo>
                  <a:pt x="181711" y="586447"/>
                </a:lnTo>
                <a:lnTo>
                  <a:pt x="183565" y="586447"/>
                </a:lnTo>
                <a:lnTo>
                  <a:pt x="184797" y="587717"/>
                </a:lnTo>
                <a:lnTo>
                  <a:pt x="184797" y="560666"/>
                </a:lnTo>
                <a:lnTo>
                  <a:pt x="182016" y="566127"/>
                </a:lnTo>
                <a:lnTo>
                  <a:pt x="170535" y="590257"/>
                </a:lnTo>
                <a:lnTo>
                  <a:pt x="167335" y="610577"/>
                </a:lnTo>
                <a:lnTo>
                  <a:pt x="173405" y="628357"/>
                </a:lnTo>
                <a:lnTo>
                  <a:pt x="189712" y="644867"/>
                </a:lnTo>
                <a:lnTo>
                  <a:pt x="190665" y="647407"/>
                </a:lnTo>
                <a:lnTo>
                  <a:pt x="182943" y="657567"/>
                </a:lnTo>
                <a:lnTo>
                  <a:pt x="180467" y="661377"/>
                </a:lnTo>
                <a:lnTo>
                  <a:pt x="182321" y="666457"/>
                </a:lnTo>
                <a:lnTo>
                  <a:pt x="189115" y="671537"/>
                </a:lnTo>
                <a:lnTo>
                  <a:pt x="192392" y="676617"/>
                </a:lnTo>
                <a:lnTo>
                  <a:pt x="194868" y="682967"/>
                </a:lnTo>
                <a:lnTo>
                  <a:pt x="196710" y="690587"/>
                </a:lnTo>
                <a:lnTo>
                  <a:pt x="198069" y="699477"/>
                </a:lnTo>
                <a:lnTo>
                  <a:pt x="195605" y="703287"/>
                </a:lnTo>
                <a:lnTo>
                  <a:pt x="195300" y="707097"/>
                </a:lnTo>
                <a:lnTo>
                  <a:pt x="196824" y="713447"/>
                </a:lnTo>
                <a:lnTo>
                  <a:pt x="201206" y="717257"/>
                </a:lnTo>
                <a:lnTo>
                  <a:pt x="207708" y="719797"/>
                </a:lnTo>
                <a:lnTo>
                  <a:pt x="216192" y="721067"/>
                </a:lnTo>
                <a:lnTo>
                  <a:pt x="228015" y="721067"/>
                </a:lnTo>
                <a:lnTo>
                  <a:pt x="227711" y="719797"/>
                </a:lnTo>
                <a:lnTo>
                  <a:pt x="227711" y="717257"/>
                </a:lnTo>
                <a:lnTo>
                  <a:pt x="227952" y="715987"/>
                </a:lnTo>
                <a:lnTo>
                  <a:pt x="228955" y="710907"/>
                </a:lnTo>
                <a:lnTo>
                  <a:pt x="224320" y="705827"/>
                </a:lnTo>
                <a:lnTo>
                  <a:pt x="220192" y="699477"/>
                </a:lnTo>
                <a:lnTo>
                  <a:pt x="219367" y="698207"/>
                </a:lnTo>
                <a:lnTo>
                  <a:pt x="216281" y="694651"/>
                </a:lnTo>
                <a:lnTo>
                  <a:pt x="216281" y="696937"/>
                </a:lnTo>
                <a:lnTo>
                  <a:pt x="215061" y="699477"/>
                </a:lnTo>
                <a:lnTo>
                  <a:pt x="213817" y="699325"/>
                </a:lnTo>
                <a:lnTo>
                  <a:pt x="213817" y="709637"/>
                </a:lnTo>
                <a:lnTo>
                  <a:pt x="213207" y="710907"/>
                </a:lnTo>
                <a:lnTo>
                  <a:pt x="211035" y="710907"/>
                </a:lnTo>
                <a:lnTo>
                  <a:pt x="209804" y="709637"/>
                </a:lnTo>
                <a:lnTo>
                  <a:pt x="209499" y="708367"/>
                </a:lnTo>
                <a:lnTo>
                  <a:pt x="209499" y="705827"/>
                </a:lnTo>
                <a:lnTo>
                  <a:pt x="210121" y="704557"/>
                </a:lnTo>
                <a:lnTo>
                  <a:pt x="212267" y="704557"/>
                </a:lnTo>
                <a:lnTo>
                  <a:pt x="213207" y="705827"/>
                </a:lnTo>
                <a:lnTo>
                  <a:pt x="213817" y="709637"/>
                </a:lnTo>
                <a:lnTo>
                  <a:pt x="213817" y="699325"/>
                </a:lnTo>
                <a:lnTo>
                  <a:pt x="208876" y="698665"/>
                </a:lnTo>
                <a:lnTo>
                  <a:pt x="208876" y="714717"/>
                </a:lnTo>
                <a:lnTo>
                  <a:pt x="208876" y="715987"/>
                </a:lnTo>
                <a:lnTo>
                  <a:pt x="205168" y="713447"/>
                </a:lnTo>
                <a:lnTo>
                  <a:pt x="206413" y="717257"/>
                </a:lnTo>
                <a:lnTo>
                  <a:pt x="204254" y="717257"/>
                </a:lnTo>
                <a:lnTo>
                  <a:pt x="202069" y="715987"/>
                </a:lnTo>
                <a:lnTo>
                  <a:pt x="200215" y="714717"/>
                </a:lnTo>
                <a:lnTo>
                  <a:pt x="197142" y="710907"/>
                </a:lnTo>
                <a:lnTo>
                  <a:pt x="196519" y="705827"/>
                </a:lnTo>
                <a:lnTo>
                  <a:pt x="201460" y="698207"/>
                </a:lnTo>
                <a:lnTo>
                  <a:pt x="204254" y="699477"/>
                </a:lnTo>
                <a:lnTo>
                  <a:pt x="205778" y="704557"/>
                </a:lnTo>
                <a:lnTo>
                  <a:pt x="202717" y="704557"/>
                </a:lnTo>
                <a:lnTo>
                  <a:pt x="206413" y="705827"/>
                </a:lnTo>
                <a:lnTo>
                  <a:pt x="208559" y="708367"/>
                </a:lnTo>
                <a:lnTo>
                  <a:pt x="208559" y="710907"/>
                </a:lnTo>
                <a:lnTo>
                  <a:pt x="203923" y="709637"/>
                </a:lnTo>
                <a:lnTo>
                  <a:pt x="207327" y="712177"/>
                </a:lnTo>
                <a:lnTo>
                  <a:pt x="208876" y="714717"/>
                </a:lnTo>
                <a:lnTo>
                  <a:pt x="208876" y="698665"/>
                </a:lnTo>
                <a:lnTo>
                  <a:pt x="205473" y="698207"/>
                </a:lnTo>
                <a:lnTo>
                  <a:pt x="202399" y="698207"/>
                </a:lnTo>
                <a:lnTo>
                  <a:pt x="200558" y="695667"/>
                </a:lnTo>
                <a:lnTo>
                  <a:pt x="200558" y="691857"/>
                </a:lnTo>
                <a:lnTo>
                  <a:pt x="197459" y="677887"/>
                </a:lnTo>
                <a:lnTo>
                  <a:pt x="201460" y="676617"/>
                </a:lnTo>
                <a:lnTo>
                  <a:pt x="202399" y="679157"/>
                </a:lnTo>
                <a:lnTo>
                  <a:pt x="203619" y="682967"/>
                </a:lnTo>
                <a:lnTo>
                  <a:pt x="207022" y="686777"/>
                </a:lnTo>
                <a:lnTo>
                  <a:pt x="209181" y="689317"/>
                </a:lnTo>
                <a:lnTo>
                  <a:pt x="209181" y="691857"/>
                </a:lnTo>
                <a:lnTo>
                  <a:pt x="216281" y="696937"/>
                </a:lnTo>
                <a:lnTo>
                  <a:pt x="216281" y="694651"/>
                </a:lnTo>
                <a:lnTo>
                  <a:pt x="210578" y="688047"/>
                </a:lnTo>
                <a:lnTo>
                  <a:pt x="205714" y="679157"/>
                </a:lnTo>
                <a:lnTo>
                  <a:pt x="205397" y="676617"/>
                </a:lnTo>
                <a:lnTo>
                  <a:pt x="204431" y="668997"/>
                </a:lnTo>
                <a:lnTo>
                  <a:pt x="205282" y="665187"/>
                </a:lnTo>
                <a:lnTo>
                  <a:pt x="206413" y="660107"/>
                </a:lnTo>
                <a:lnTo>
                  <a:pt x="208559" y="657567"/>
                </a:lnTo>
                <a:lnTo>
                  <a:pt x="217652" y="660107"/>
                </a:lnTo>
                <a:lnTo>
                  <a:pt x="247764" y="667727"/>
                </a:lnTo>
                <a:lnTo>
                  <a:pt x="244729" y="676617"/>
                </a:lnTo>
                <a:lnTo>
                  <a:pt x="243840" y="685507"/>
                </a:lnTo>
                <a:lnTo>
                  <a:pt x="244906" y="694397"/>
                </a:lnTo>
                <a:lnTo>
                  <a:pt x="273189" y="722337"/>
                </a:lnTo>
                <a:lnTo>
                  <a:pt x="285762" y="723607"/>
                </a:lnTo>
                <a:lnTo>
                  <a:pt x="302006" y="718527"/>
                </a:lnTo>
                <a:lnTo>
                  <a:pt x="316890" y="691857"/>
                </a:lnTo>
                <a:lnTo>
                  <a:pt x="315480" y="682967"/>
                </a:lnTo>
                <a:lnTo>
                  <a:pt x="315277" y="681697"/>
                </a:lnTo>
                <a:lnTo>
                  <a:pt x="314464" y="676617"/>
                </a:lnTo>
                <a:lnTo>
                  <a:pt x="313855" y="672807"/>
                </a:lnTo>
                <a:lnTo>
                  <a:pt x="320573" y="668997"/>
                </a:lnTo>
                <a:lnTo>
                  <a:pt x="322808" y="667727"/>
                </a:lnTo>
                <a:lnTo>
                  <a:pt x="328676" y="667727"/>
                </a:lnTo>
                <a:lnTo>
                  <a:pt x="331762" y="672807"/>
                </a:lnTo>
                <a:lnTo>
                  <a:pt x="332460" y="680427"/>
                </a:lnTo>
                <a:lnTo>
                  <a:pt x="334314" y="684237"/>
                </a:lnTo>
                <a:lnTo>
                  <a:pt x="336283" y="688047"/>
                </a:lnTo>
                <a:lnTo>
                  <a:pt x="337324" y="694397"/>
                </a:lnTo>
                <a:lnTo>
                  <a:pt x="328142" y="703287"/>
                </a:lnTo>
                <a:lnTo>
                  <a:pt x="323583" y="712177"/>
                </a:lnTo>
                <a:lnTo>
                  <a:pt x="324827" y="719797"/>
                </a:lnTo>
                <a:lnTo>
                  <a:pt x="333006" y="726147"/>
                </a:lnTo>
                <a:lnTo>
                  <a:pt x="336931" y="731227"/>
                </a:lnTo>
                <a:lnTo>
                  <a:pt x="336638" y="735037"/>
                </a:lnTo>
                <a:lnTo>
                  <a:pt x="332752" y="736307"/>
                </a:lnTo>
                <a:lnTo>
                  <a:pt x="325907" y="737577"/>
                </a:lnTo>
                <a:lnTo>
                  <a:pt x="314477" y="735037"/>
                </a:lnTo>
                <a:lnTo>
                  <a:pt x="306146" y="735037"/>
                </a:lnTo>
                <a:lnTo>
                  <a:pt x="304584" y="745197"/>
                </a:lnTo>
                <a:lnTo>
                  <a:pt x="294106" y="745197"/>
                </a:lnTo>
                <a:lnTo>
                  <a:pt x="291007" y="751547"/>
                </a:lnTo>
                <a:lnTo>
                  <a:pt x="291325" y="761707"/>
                </a:lnTo>
                <a:lnTo>
                  <a:pt x="294411" y="754087"/>
                </a:lnTo>
                <a:lnTo>
                  <a:pt x="300266" y="752817"/>
                </a:lnTo>
                <a:lnTo>
                  <a:pt x="303364" y="755357"/>
                </a:lnTo>
                <a:lnTo>
                  <a:pt x="308914" y="755357"/>
                </a:lnTo>
                <a:lnTo>
                  <a:pt x="314782" y="756627"/>
                </a:lnTo>
                <a:lnTo>
                  <a:pt x="319735" y="754087"/>
                </a:lnTo>
                <a:lnTo>
                  <a:pt x="322046" y="752817"/>
                </a:lnTo>
                <a:lnTo>
                  <a:pt x="324358" y="751547"/>
                </a:lnTo>
                <a:lnTo>
                  <a:pt x="329603" y="751547"/>
                </a:lnTo>
                <a:lnTo>
                  <a:pt x="335470" y="754087"/>
                </a:lnTo>
                <a:lnTo>
                  <a:pt x="338556" y="754087"/>
                </a:lnTo>
                <a:lnTo>
                  <a:pt x="340715" y="755357"/>
                </a:lnTo>
                <a:lnTo>
                  <a:pt x="342265" y="757897"/>
                </a:lnTo>
                <a:lnTo>
                  <a:pt x="346659" y="761707"/>
                </a:lnTo>
                <a:lnTo>
                  <a:pt x="350329" y="761707"/>
                </a:lnTo>
                <a:lnTo>
                  <a:pt x="355676" y="762977"/>
                </a:lnTo>
                <a:lnTo>
                  <a:pt x="365112" y="766787"/>
                </a:lnTo>
                <a:lnTo>
                  <a:pt x="369125" y="768057"/>
                </a:lnTo>
                <a:lnTo>
                  <a:pt x="375932" y="766787"/>
                </a:lnTo>
                <a:lnTo>
                  <a:pt x="377164" y="773137"/>
                </a:lnTo>
                <a:lnTo>
                  <a:pt x="378701" y="768057"/>
                </a:lnTo>
                <a:lnTo>
                  <a:pt x="379323" y="766787"/>
                </a:lnTo>
                <a:lnTo>
                  <a:pt x="379945" y="765517"/>
                </a:lnTo>
                <a:lnTo>
                  <a:pt x="379323" y="762977"/>
                </a:lnTo>
                <a:lnTo>
                  <a:pt x="376859" y="761707"/>
                </a:lnTo>
                <a:lnTo>
                  <a:pt x="375348" y="757897"/>
                </a:lnTo>
                <a:lnTo>
                  <a:pt x="378244" y="755357"/>
                </a:lnTo>
                <a:lnTo>
                  <a:pt x="384835" y="755357"/>
                </a:lnTo>
                <a:lnTo>
                  <a:pt x="394449" y="757897"/>
                </a:lnTo>
                <a:lnTo>
                  <a:pt x="402170" y="760437"/>
                </a:lnTo>
                <a:lnTo>
                  <a:pt x="409270" y="762977"/>
                </a:lnTo>
                <a:lnTo>
                  <a:pt x="414832" y="761707"/>
                </a:lnTo>
                <a:lnTo>
                  <a:pt x="421322" y="755357"/>
                </a:lnTo>
                <a:lnTo>
                  <a:pt x="422859" y="759167"/>
                </a:lnTo>
                <a:lnTo>
                  <a:pt x="424091" y="768057"/>
                </a:lnTo>
                <a:lnTo>
                  <a:pt x="426085" y="759167"/>
                </a:lnTo>
                <a:lnTo>
                  <a:pt x="425018" y="752817"/>
                </a:lnTo>
                <a:lnTo>
                  <a:pt x="420712" y="749007"/>
                </a:lnTo>
                <a:lnTo>
                  <a:pt x="412978" y="747737"/>
                </a:lnTo>
                <a:lnTo>
                  <a:pt x="414439" y="745197"/>
                </a:lnTo>
                <a:lnTo>
                  <a:pt x="415912" y="745197"/>
                </a:lnTo>
                <a:lnTo>
                  <a:pt x="417842" y="746467"/>
                </a:lnTo>
                <a:lnTo>
                  <a:pt x="418782" y="745197"/>
                </a:lnTo>
                <a:lnTo>
                  <a:pt x="420687" y="742657"/>
                </a:lnTo>
                <a:lnTo>
                  <a:pt x="422706" y="741387"/>
                </a:lnTo>
                <a:lnTo>
                  <a:pt x="424713" y="740117"/>
                </a:lnTo>
                <a:lnTo>
                  <a:pt x="428726" y="742657"/>
                </a:lnTo>
                <a:lnTo>
                  <a:pt x="432739" y="746467"/>
                </a:lnTo>
                <a:lnTo>
                  <a:pt x="433666" y="740117"/>
                </a:lnTo>
                <a:lnTo>
                  <a:pt x="432435" y="738847"/>
                </a:lnTo>
                <a:lnTo>
                  <a:pt x="431203" y="737577"/>
                </a:lnTo>
                <a:lnTo>
                  <a:pt x="429971" y="736307"/>
                </a:lnTo>
                <a:lnTo>
                  <a:pt x="421932" y="735037"/>
                </a:lnTo>
                <a:lnTo>
                  <a:pt x="420077" y="729957"/>
                </a:lnTo>
                <a:lnTo>
                  <a:pt x="416077" y="728687"/>
                </a:lnTo>
                <a:lnTo>
                  <a:pt x="410502" y="735037"/>
                </a:lnTo>
                <a:lnTo>
                  <a:pt x="407758" y="733767"/>
                </a:lnTo>
                <a:lnTo>
                  <a:pt x="400621" y="730478"/>
                </a:lnTo>
                <a:lnTo>
                  <a:pt x="400621" y="743927"/>
                </a:lnTo>
                <a:lnTo>
                  <a:pt x="398767" y="746467"/>
                </a:lnTo>
                <a:lnTo>
                  <a:pt x="393839" y="747737"/>
                </a:lnTo>
                <a:lnTo>
                  <a:pt x="391363" y="747737"/>
                </a:lnTo>
                <a:lnTo>
                  <a:pt x="391058" y="746467"/>
                </a:lnTo>
                <a:lnTo>
                  <a:pt x="390740" y="745197"/>
                </a:lnTo>
                <a:lnTo>
                  <a:pt x="392290" y="743927"/>
                </a:lnTo>
                <a:lnTo>
                  <a:pt x="397230" y="741387"/>
                </a:lnTo>
                <a:lnTo>
                  <a:pt x="399694" y="741387"/>
                </a:lnTo>
                <a:lnTo>
                  <a:pt x="399999" y="742657"/>
                </a:lnTo>
                <a:lnTo>
                  <a:pt x="400621" y="743927"/>
                </a:lnTo>
                <a:lnTo>
                  <a:pt x="400621" y="730478"/>
                </a:lnTo>
                <a:lnTo>
                  <a:pt x="396760" y="728687"/>
                </a:lnTo>
                <a:lnTo>
                  <a:pt x="394766" y="726300"/>
                </a:lnTo>
                <a:lnTo>
                  <a:pt x="394766" y="741387"/>
                </a:lnTo>
                <a:lnTo>
                  <a:pt x="393522" y="742657"/>
                </a:lnTo>
                <a:lnTo>
                  <a:pt x="391680" y="742657"/>
                </a:lnTo>
                <a:lnTo>
                  <a:pt x="389826" y="743927"/>
                </a:lnTo>
                <a:lnTo>
                  <a:pt x="387972" y="743927"/>
                </a:lnTo>
                <a:lnTo>
                  <a:pt x="387667" y="742657"/>
                </a:lnTo>
                <a:lnTo>
                  <a:pt x="387032" y="741387"/>
                </a:lnTo>
                <a:lnTo>
                  <a:pt x="388581" y="740117"/>
                </a:lnTo>
                <a:lnTo>
                  <a:pt x="390436" y="740117"/>
                </a:lnTo>
                <a:lnTo>
                  <a:pt x="392290" y="738847"/>
                </a:lnTo>
                <a:lnTo>
                  <a:pt x="394144" y="738847"/>
                </a:lnTo>
                <a:lnTo>
                  <a:pt x="394766" y="741387"/>
                </a:lnTo>
                <a:lnTo>
                  <a:pt x="394766" y="726300"/>
                </a:lnTo>
                <a:lnTo>
                  <a:pt x="390398" y="721067"/>
                </a:lnTo>
                <a:lnTo>
                  <a:pt x="390918" y="714717"/>
                </a:lnTo>
                <a:lnTo>
                  <a:pt x="397840" y="710907"/>
                </a:lnTo>
                <a:lnTo>
                  <a:pt x="404952" y="709637"/>
                </a:lnTo>
                <a:lnTo>
                  <a:pt x="407733" y="717257"/>
                </a:lnTo>
                <a:lnTo>
                  <a:pt x="413283" y="718527"/>
                </a:lnTo>
                <a:lnTo>
                  <a:pt x="417614" y="721067"/>
                </a:lnTo>
                <a:lnTo>
                  <a:pt x="419773" y="719797"/>
                </a:lnTo>
                <a:lnTo>
                  <a:pt x="425640" y="721067"/>
                </a:lnTo>
                <a:lnTo>
                  <a:pt x="432130" y="721067"/>
                </a:lnTo>
                <a:lnTo>
                  <a:pt x="437984" y="722337"/>
                </a:lnTo>
                <a:lnTo>
                  <a:pt x="441998" y="724877"/>
                </a:lnTo>
                <a:lnTo>
                  <a:pt x="446633" y="726147"/>
                </a:lnTo>
                <a:lnTo>
                  <a:pt x="449097" y="724877"/>
                </a:lnTo>
                <a:lnTo>
                  <a:pt x="451573" y="724877"/>
                </a:lnTo>
                <a:lnTo>
                  <a:pt x="454660" y="727417"/>
                </a:lnTo>
                <a:lnTo>
                  <a:pt x="458050" y="732497"/>
                </a:lnTo>
                <a:lnTo>
                  <a:pt x="461441" y="733767"/>
                </a:lnTo>
                <a:lnTo>
                  <a:pt x="464553" y="728687"/>
                </a:lnTo>
                <a:lnTo>
                  <a:pt x="472046" y="724877"/>
                </a:lnTo>
                <a:lnTo>
                  <a:pt x="479475" y="723607"/>
                </a:lnTo>
                <a:lnTo>
                  <a:pt x="485000" y="723607"/>
                </a:lnTo>
                <a:lnTo>
                  <a:pt x="486791" y="726147"/>
                </a:lnTo>
                <a:lnTo>
                  <a:pt x="486473" y="733767"/>
                </a:lnTo>
                <a:lnTo>
                  <a:pt x="487692" y="736307"/>
                </a:lnTo>
                <a:lnTo>
                  <a:pt x="490181" y="735037"/>
                </a:lnTo>
                <a:lnTo>
                  <a:pt x="492340" y="735037"/>
                </a:lnTo>
                <a:lnTo>
                  <a:pt x="493255" y="738847"/>
                </a:lnTo>
                <a:lnTo>
                  <a:pt x="493255" y="742657"/>
                </a:lnTo>
                <a:lnTo>
                  <a:pt x="484289" y="742657"/>
                </a:lnTo>
                <a:lnTo>
                  <a:pt x="478129" y="743927"/>
                </a:lnTo>
                <a:lnTo>
                  <a:pt x="478129" y="751547"/>
                </a:lnTo>
                <a:lnTo>
                  <a:pt x="469798" y="752817"/>
                </a:lnTo>
                <a:lnTo>
                  <a:pt x="470103" y="759167"/>
                </a:lnTo>
                <a:lnTo>
                  <a:pt x="473798" y="766787"/>
                </a:lnTo>
                <a:lnTo>
                  <a:pt x="475437" y="760437"/>
                </a:lnTo>
                <a:lnTo>
                  <a:pt x="480860" y="759167"/>
                </a:lnTo>
                <a:lnTo>
                  <a:pt x="488784" y="759167"/>
                </a:lnTo>
                <a:lnTo>
                  <a:pt x="497890" y="756627"/>
                </a:lnTo>
                <a:lnTo>
                  <a:pt x="506539" y="755357"/>
                </a:lnTo>
                <a:lnTo>
                  <a:pt x="507453" y="759167"/>
                </a:lnTo>
                <a:lnTo>
                  <a:pt x="511479" y="761707"/>
                </a:lnTo>
                <a:lnTo>
                  <a:pt x="519188" y="761707"/>
                </a:lnTo>
                <a:lnTo>
                  <a:pt x="521982" y="760437"/>
                </a:lnTo>
                <a:lnTo>
                  <a:pt x="526288" y="760437"/>
                </a:lnTo>
                <a:lnTo>
                  <a:pt x="529082" y="759167"/>
                </a:lnTo>
                <a:lnTo>
                  <a:pt x="539838" y="757897"/>
                </a:lnTo>
                <a:lnTo>
                  <a:pt x="549452" y="757897"/>
                </a:lnTo>
                <a:lnTo>
                  <a:pt x="557898" y="761707"/>
                </a:lnTo>
                <a:lnTo>
                  <a:pt x="565200" y="768057"/>
                </a:lnTo>
                <a:lnTo>
                  <a:pt x="567055" y="764247"/>
                </a:lnTo>
                <a:lnTo>
                  <a:pt x="566737" y="760437"/>
                </a:lnTo>
                <a:lnTo>
                  <a:pt x="565099" y="757897"/>
                </a:lnTo>
                <a:lnTo>
                  <a:pt x="564286" y="756627"/>
                </a:lnTo>
                <a:lnTo>
                  <a:pt x="568159" y="755357"/>
                </a:lnTo>
                <a:lnTo>
                  <a:pt x="572033" y="754087"/>
                </a:lnTo>
                <a:lnTo>
                  <a:pt x="578332" y="754087"/>
                </a:lnTo>
                <a:lnTo>
                  <a:pt x="581380" y="757897"/>
                </a:lnTo>
                <a:lnTo>
                  <a:pt x="579399" y="764247"/>
                </a:lnTo>
                <a:lnTo>
                  <a:pt x="583819" y="760437"/>
                </a:lnTo>
                <a:lnTo>
                  <a:pt x="586892" y="754087"/>
                </a:lnTo>
                <a:lnTo>
                  <a:pt x="587057" y="751547"/>
                </a:lnTo>
                <a:lnTo>
                  <a:pt x="587222" y="749007"/>
                </a:lnTo>
                <a:lnTo>
                  <a:pt x="587311" y="747737"/>
                </a:lnTo>
                <a:lnTo>
                  <a:pt x="583730" y="745197"/>
                </a:lnTo>
                <a:lnTo>
                  <a:pt x="587806" y="741387"/>
                </a:lnTo>
                <a:lnTo>
                  <a:pt x="593153" y="742657"/>
                </a:lnTo>
                <a:lnTo>
                  <a:pt x="597115" y="746467"/>
                </a:lnTo>
                <a:lnTo>
                  <a:pt x="597001" y="751547"/>
                </a:lnTo>
                <a:lnTo>
                  <a:pt x="602894" y="747737"/>
                </a:lnTo>
                <a:lnTo>
                  <a:pt x="603796" y="742657"/>
                </a:lnTo>
                <a:lnTo>
                  <a:pt x="602030" y="741387"/>
                </a:lnTo>
                <a:lnTo>
                  <a:pt x="600252" y="740117"/>
                </a:lnTo>
                <a:lnTo>
                  <a:pt x="598474" y="738847"/>
                </a:lnTo>
                <a:lnTo>
                  <a:pt x="596696" y="737577"/>
                </a:lnTo>
                <a:lnTo>
                  <a:pt x="596239" y="735037"/>
                </a:lnTo>
                <a:lnTo>
                  <a:pt x="595782" y="732497"/>
                </a:lnTo>
                <a:lnTo>
                  <a:pt x="591451" y="729957"/>
                </a:lnTo>
                <a:lnTo>
                  <a:pt x="583730" y="732497"/>
                </a:lnTo>
                <a:lnTo>
                  <a:pt x="579399" y="724877"/>
                </a:lnTo>
                <a:lnTo>
                  <a:pt x="573836" y="724877"/>
                </a:lnTo>
                <a:lnTo>
                  <a:pt x="566445" y="731227"/>
                </a:lnTo>
                <a:lnTo>
                  <a:pt x="559041" y="735037"/>
                </a:lnTo>
                <a:lnTo>
                  <a:pt x="555002" y="735037"/>
                </a:lnTo>
                <a:lnTo>
                  <a:pt x="555002" y="743927"/>
                </a:lnTo>
                <a:lnTo>
                  <a:pt x="554697" y="746467"/>
                </a:lnTo>
                <a:lnTo>
                  <a:pt x="554697" y="749007"/>
                </a:lnTo>
                <a:lnTo>
                  <a:pt x="553148" y="747737"/>
                </a:lnTo>
                <a:lnTo>
                  <a:pt x="551611" y="745197"/>
                </a:lnTo>
                <a:lnTo>
                  <a:pt x="550087" y="747737"/>
                </a:lnTo>
                <a:lnTo>
                  <a:pt x="548640" y="746467"/>
                </a:lnTo>
                <a:lnTo>
                  <a:pt x="545744" y="743927"/>
                </a:lnTo>
                <a:lnTo>
                  <a:pt x="544195" y="745197"/>
                </a:lnTo>
                <a:lnTo>
                  <a:pt x="541134" y="746467"/>
                </a:lnTo>
                <a:lnTo>
                  <a:pt x="542340" y="743927"/>
                </a:lnTo>
                <a:lnTo>
                  <a:pt x="546989" y="740117"/>
                </a:lnTo>
                <a:lnTo>
                  <a:pt x="552538" y="742657"/>
                </a:lnTo>
                <a:lnTo>
                  <a:pt x="555002" y="743927"/>
                </a:lnTo>
                <a:lnTo>
                  <a:pt x="555002" y="735037"/>
                </a:lnTo>
                <a:lnTo>
                  <a:pt x="553148" y="735037"/>
                </a:lnTo>
                <a:lnTo>
                  <a:pt x="549452" y="729957"/>
                </a:lnTo>
                <a:lnTo>
                  <a:pt x="547852" y="727417"/>
                </a:lnTo>
                <a:lnTo>
                  <a:pt x="545439" y="723607"/>
                </a:lnTo>
                <a:lnTo>
                  <a:pt x="546354" y="721067"/>
                </a:lnTo>
                <a:lnTo>
                  <a:pt x="551929" y="722337"/>
                </a:lnTo>
                <a:lnTo>
                  <a:pt x="554697" y="723607"/>
                </a:lnTo>
                <a:lnTo>
                  <a:pt x="555942" y="719797"/>
                </a:lnTo>
                <a:lnTo>
                  <a:pt x="557301" y="717257"/>
                </a:lnTo>
                <a:lnTo>
                  <a:pt x="559346" y="713447"/>
                </a:lnTo>
                <a:lnTo>
                  <a:pt x="560578" y="710907"/>
                </a:lnTo>
                <a:lnTo>
                  <a:pt x="563041" y="708367"/>
                </a:lnTo>
                <a:lnTo>
                  <a:pt x="564896" y="705827"/>
                </a:lnTo>
                <a:lnTo>
                  <a:pt x="570687" y="703287"/>
                </a:lnTo>
                <a:lnTo>
                  <a:pt x="573443" y="700747"/>
                </a:lnTo>
                <a:lnTo>
                  <a:pt x="574827" y="699477"/>
                </a:lnTo>
                <a:lnTo>
                  <a:pt x="576199" y="698207"/>
                </a:lnTo>
                <a:lnTo>
                  <a:pt x="581787" y="691857"/>
                </a:lnTo>
                <a:lnTo>
                  <a:pt x="582637" y="690587"/>
                </a:lnTo>
                <a:lnTo>
                  <a:pt x="586041" y="685507"/>
                </a:lnTo>
                <a:lnTo>
                  <a:pt x="587743" y="682967"/>
                </a:lnTo>
                <a:lnTo>
                  <a:pt x="591566" y="679157"/>
                </a:lnTo>
                <a:lnTo>
                  <a:pt x="592112" y="677887"/>
                </a:lnTo>
                <a:lnTo>
                  <a:pt x="594309" y="672807"/>
                </a:lnTo>
                <a:lnTo>
                  <a:pt x="595998" y="662647"/>
                </a:lnTo>
                <a:lnTo>
                  <a:pt x="596696" y="649947"/>
                </a:lnTo>
                <a:lnTo>
                  <a:pt x="599160" y="651217"/>
                </a:lnTo>
                <a:lnTo>
                  <a:pt x="602246" y="651217"/>
                </a:lnTo>
                <a:lnTo>
                  <a:pt x="604266" y="649947"/>
                </a:lnTo>
                <a:lnTo>
                  <a:pt x="606272" y="648677"/>
                </a:lnTo>
                <a:lnTo>
                  <a:pt x="603491" y="648677"/>
                </a:lnTo>
                <a:lnTo>
                  <a:pt x="602246" y="647407"/>
                </a:lnTo>
                <a:lnTo>
                  <a:pt x="602246" y="644867"/>
                </a:lnTo>
                <a:lnTo>
                  <a:pt x="602246" y="639787"/>
                </a:lnTo>
                <a:lnTo>
                  <a:pt x="609981" y="639787"/>
                </a:lnTo>
                <a:lnTo>
                  <a:pt x="613054" y="638517"/>
                </a:lnTo>
                <a:lnTo>
                  <a:pt x="614286" y="637247"/>
                </a:lnTo>
                <a:lnTo>
                  <a:pt x="613981" y="635977"/>
                </a:lnTo>
                <a:lnTo>
                  <a:pt x="613981" y="634707"/>
                </a:lnTo>
                <a:lnTo>
                  <a:pt x="610895" y="634707"/>
                </a:lnTo>
                <a:lnTo>
                  <a:pt x="608736" y="632167"/>
                </a:lnTo>
                <a:lnTo>
                  <a:pt x="607809" y="627087"/>
                </a:lnTo>
                <a:lnTo>
                  <a:pt x="605345" y="623277"/>
                </a:lnTo>
                <a:lnTo>
                  <a:pt x="600697" y="618197"/>
                </a:lnTo>
                <a:lnTo>
                  <a:pt x="598233" y="614387"/>
                </a:lnTo>
                <a:lnTo>
                  <a:pt x="597408" y="613117"/>
                </a:lnTo>
                <a:lnTo>
                  <a:pt x="593293" y="606767"/>
                </a:lnTo>
                <a:lnTo>
                  <a:pt x="594537" y="613117"/>
                </a:lnTo>
                <a:lnTo>
                  <a:pt x="590537" y="611847"/>
                </a:lnTo>
                <a:lnTo>
                  <a:pt x="591451" y="616927"/>
                </a:lnTo>
                <a:lnTo>
                  <a:pt x="595464" y="614387"/>
                </a:lnTo>
                <a:lnTo>
                  <a:pt x="596087" y="619467"/>
                </a:lnTo>
                <a:lnTo>
                  <a:pt x="592696" y="619467"/>
                </a:lnTo>
                <a:lnTo>
                  <a:pt x="596696" y="622007"/>
                </a:lnTo>
                <a:lnTo>
                  <a:pt x="599795" y="625817"/>
                </a:lnTo>
                <a:lnTo>
                  <a:pt x="601332" y="629627"/>
                </a:lnTo>
                <a:lnTo>
                  <a:pt x="597001" y="628357"/>
                </a:lnTo>
                <a:lnTo>
                  <a:pt x="596696" y="624547"/>
                </a:lnTo>
                <a:lnTo>
                  <a:pt x="592696" y="624547"/>
                </a:lnTo>
                <a:lnTo>
                  <a:pt x="597941" y="630897"/>
                </a:lnTo>
                <a:lnTo>
                  <a:pt x="604113" y="629627"/>
                </a:lnTo>
                <a:lnTo>
                  <a:pt x="607199" y="637247"/>
                </a:lnTo>
                <a:lnTo>
                  <a:pt x="602894" y="637247"/>
                </a:lnTo>
                <a:lnTo>
                  <a:pt x="597636" y="633437"/>
                </a:lnTo>
                <a:lnTo>
                  <a:pt x="591756" y="627087"/>
                </a:lnTo>
                <a:lnTo>
                  <a:pt x="597001" y="634707"/>
                </a:lnTo>
                <a:lnTo>
                  <a:pt x="600392" y="641057"/>
                </a:lnTo>
                <a:lnTo>
                  <a:pt x="599160" y="644867"/>
                </a:lnTo>
                <a:lnTo>
                  <a:pt x="594017" y="642327"/>
                </a:lnTo>
                <a:lnTo>
                  <a:pt x="591451" y="641057"/>
                </a:lnTo>
                <a:lnTo>
                  <a:pt x="590892" y="636981"/>
                </a:lnTo>
                <a:lnTo>
                  <a:pt x="589597" y="642327"/>
                </a:lnTo>
                <a:lnTo>
                  <a:pt x="586498" y="638517"/>
                </a:lnTo>
                <a:lnTo>
                  <a:pt x="584962" y="632167"/>
                </a:lnTo>
                <a:lnTo>
                  <a:pt x="584962" y="623277"/>
                </a:lnTo>
                <a:lnTo>
                  <a:pt x="588048" y="623277"/>
                </a:lnTo>
                <a:lnTo>
                  <a:pt x="589292" y="622007"/>
                </a:lnTo>
                <a:lnTo>
                  <a:pt x="589178" y="615657"/>
                </a:lnTo>
                <a:lnTo>
                  <a:pt x="588683" y="610577"/>
                </a:lnTo>
                <a:lnTo>
                  <a:pt x="585889" y="610577"/>
                </a:lnTo>
                <a:lnTo>
                  <a:pt x="586384" y="615657"/>
                </a:lnTo>
                <a:lnTo>
                  <a:pt x="586498" y="620737"/>
                </a:lnTo>
                <a:lnTo>
                  <a:pt x="583730" y="622007"/>
                </a:lnTo>
                <a:lnTo>
                  <a:pt x="575398" y="616927"/>
                </a:lnTo>
                <a:lnTo>
                  <a:pt x="574141" y="618197"/>
                </a:lnTo>
                <a:lnTo>
                  <a:pt x="576008" y="619467"/>
                </a:lnTo>
                <a:lnTo>
                  <a:pt x="580644" y="622007"/>
                </a:lnTo>
                <a:lnTo>
                  <a:pt x="580339" y="627087"/>
                </a:lnTo>
                <a:lnTo>
                  <a:pt x="582803" y="623277"/>
                </a:lnTo>
                <a:lnTo>
                  <a:pt x="583539" y="633437"/>
                </a:lnTo>
                <a:lnTo>
                  <a:pt x="583603" y="636981"/>
                </a:lnTo>
                <a:lnTo>
                  <a:pt x="583412" y="638517"/>
                </a:lnTo>
                <a:lnTo>
                  <a:pt x="582485" y="638517"/>
                </a:lnTo>
                <a:lnTo>
                  <a:pt x="581875" y="635977"/>
                </a:lnTo>
                <a:lnTo>
                  <a:pt x="581558" y="634707"/>
                </a:lnTo>
                <a:lnTo>
                  <a:pt x="580644" y="628357"/>
                </a:lnTo>
                <a:lnTo>
                  <a:pt x="580644" y="633437"/>
                </a:lnTo>
                <a:lnTo>
                  <a:pt x="580034" y="635977"/>
                </a:lnTo>
                <a:lnTo>
                  <a:pt x="578485" y="634707"/>
                </a:lnTo>
                <a:lnTo>
                  <a:pt x="577659" y="627087"/>
                </a:lnTo>
                <a:lnTo>
                  <a:pt x="577240" y="623277"/>
                </a:lnTo>
                <a:lnTo>
                  <a:pt x="573836" y="627087"/>
                </a:lnTo>
                <a:lnTo>
                  <a:pt x="573290" y="623277"/>
                </a:lnTo>
                <a:lnTo>
                  <a:pt x="572935" y="620737"/>
                </a:lnTo>
                <a:lnTo>
                  <a:pt x="569836" y="623277"/>
                </a:lnTo>
                <a:lnTo>
                  <a:pt x="569836" y="615657"/>
                </a:lnTo>
                <a:lnTo>
                  <a:pt x="569836" y="614387"/>
                </a:lnTo>
                <a:lnTo>
                  <a:pt x="567677" y="615657"/>
                </a:lnTo>
                <a:lnTo>
                  <a:pt x="566140" y="615657"/>
                </a:lnTo>
                <a:lnTo>
                  <a:pt x="566140" y="652487"/>
                </a:lnTo>
                <a:lnTo>
                  <a:pt x="562622" y="658837"/>
                </a:lnTo>
                <a:lnTo>
                  <a:pt x="558406" y="663917"/>
                </a:lnTo>
                <a:lnTo>
                  <a:pt x="556552" y="665759"/>
                </a:lnTo>
                <a:lnTo>
                  <a:pt x="556552" y="691857"/>
                </a:lnTo>
                <a:lnTo>
                  <a:pt x="556234" y="694397"/>
                </a:lnTo>
                <a:lnTo>
                  <a:pt x="555637" y="695667"/>
                </a:lnTo>
                <a:lnTo>
                  <a:pt x="555002" y="698207"/>
                </a:lnTo>
                <a:lnTo>
                  <a:pt x="553783" y="699477"/>
                </a:lnTo>
                <a:lnTo>
                  <a:pt x="553148" y="698207"/>
                </a:lnTo>
                <a:lnTo>
                  <a:pt x="552843" y="698207"/>
                </a:lnTo>
                <a:lnTo>
                  <a:pt x="553148" y="696937"/>
                </a:lnTo>
                <a:lnTo>
                  <a:pt x="553783" y="695667"/>
                </a:lnTo>
                <a:lnTo>
                  <a:pt x="554697" y="693127"/>
                </a:lnTo>
                <a:lnTo>
                  <a:pt x="555637" y="691857"/>
                </a:lnTo>
                <a:lnTo>
                  <a:pt x="556552" y="691857"/>
                </a:lnTo>
                <a:lnTo>
                  <a:pt x="556552" y="665759"/>
                </a:lnTo>
                <a:lnTo>
                  <a:pt x="553275" y="668997"/>
                </a:lnTo>
                <a:lnTo>
                  <a:pt x="552246" y="669632"/>
                </a:lnTo>
                <a:lnTo>
                  <a:pt x="552246" y="690587"/>
                </a:lnTo>
                <a:lnTo>
                  <a:pt x="551929" y="693127"/>
                </a:lnTo>
                <a:lnTo>
                  <a:pt x="550697" y="695667"/>
                </a:lnTo>
                <a:lnTo>
                  <a:pt x="547598" y="700747"/>
                </a:lnTo>
                <a:lnTo>
                  <a:pt x="545744" y="699477"/>
                </a:lnTo>
                <a:lnTo>
                  <a:pt x="546049" y="696937"/>
                </a:lnTo>
                <a:lnTo>
                  <a:pt x="547598" y="694397"/>
                </a:lnTo>
                <a:lnTo>
                  <a:pt x="548843" y="691857"/>
                </a:lnTo>
                <a:lnTo>
                  <a:pt x="550697" y="690587"/>
                </a:lnTo>
                <a:lnTo>
                  <a:pt x="552246" y="690587"/>
                </a:lnTo>
                <a:lnTo>
                  <a:pt x="552246" y="669632"/>
                </a:lnTo>
                <a:lnTo>
                  <a:pt x="546989" y="672807"/>
                </a:lnTo>
                <a:lnTo>
                  <a:pt x="541426" y="675030"/>
                </a:lnTo>
                <a:lnTo>
                  <a:pt x="541426" y="686777"/>
                </a:lnTo>
                <a:lnTo>
                  <a:pt x="541134" y="688047"/>
                </a:lnTo>
                <a:lnTo>
                  <a:pt x="539254" y="693127"/>
                </a:lnTo>
                <a:lnTo>
                  <a:pt x="538035" y="694397"/>
                </a:lnTo>
                <a:lnTo>
                  <a:pt x="536790" y="694397"/>
                </a:lnTo>
                <a:lnTo>
                  <a:pt x="537095" y="691857"/>
                </a:lnTo>
                <a:lnTo>
                  <a:pt x="538949" y="686777"/>
                </a:lnTo>
                <a:lnTo>
                  <a:pt x="540194" y="685507"/>
                </a:lnTo>
                <a:lnTo>
                  <a:pt x="541426" y="686777"/>
                </a:lnTo>
                <a:lnTo>
                  <a:pt x="541426" y="675030"/>
                </a:lnTo>
                <a:lnTo>
                  <a:pt x="534212" y="677887"/>
                </a:lnTo>
                <a:lnTo>
                  <a:pt x="531837" y="677595"/>
                </a:lnTo>
                <a:lnTo>
                  <a:pt x="531837" y="736307"/>
                </a:lnTo>
                <a:lnTo>
                  <a:pt x="526592" y="737400"/>
                </a:lnTo>
                <a:lnTo>
                  <a:pt x="526592" y="749007"/>
                </a:lnTo>
                <a:lnTo>
                  <a:pt x="526592" y="750277"/>
                </a:lnTo>
                <a:lnTo>
                  <a:pt x="525678" y="751547"/>
                </a:lnTo>
                <a:lnTo>
                  <a:pt x="523519" y="751547"/>
                </a:lnTo>
                <a:lnTo>
                  <a:pt x="522592" y="750277"/>
                </a:lnTo>
                <a:lnTo>
                  <a:pt x="522592" y="749007"/>
                </a:lnTo>
                <a:lnTo>
                  <a:pt x="523519" y="747737"/>
                </a:lnTo>
                <a:lnTo>
                  <a:pt x="525678" y="747737"/>
                </a:lnTo>
                <a:lnTo>
                  <a:pt x="526592" y="749007"/>
                </a:lnTo>
                <a:lnTo>
                  <a:pt x="526592" y="737400"/>
                </a:lnTo>
                <a:lnTo>
                  <a:pt x="525678" y="737577"/>
                </a:lnTo>
                <a:lnTo>
                  <a:pt x="525056" y="738847"/>
                </a:lnTo>
                <a:lnTo>
                  <a:pt x="523201" y="738847"/>
                </a:lnTo>
                <a:lnTo>
                  <a:pt x="518896" y="736219"/>
                </a:lnTo>
                <a:lnTo>
                  <a:pt x="518896" y="750277"/>
                </a:lnTo>
                <a:lnTo>
                  <a:pt x="518896" y="751547"/>
                </a:lnTo>
                <a:lnTo>
                  <a:pt x="517944" y="751547"/>
                </a:lnTo>
                <a:lnTo>
                  <a:pt x="517347" y="750277"/>
                </a:lnTo>
                <a:lnTo>
                  <a:pt x="517042" y="749007"/>
                </a:lnTo>
                <a:lnTo>
                  <a:pt x="516737" y="749007"/>
                </a:lnTo>
                <a:lnTo>
                  <a:pt x="516737" y="747737"/>
                </a:lnTo>
                <a:lnTo>
                  <a:pt x="518274" y="747737"/>
                </a:lnTo>
                <a:lnTo>
                  <a:pt x="518896" y="750277"/>
                </a:lnTo>
                <a:lnTo>
                  <a:pt x="518896" y="736219"/>
                </a:lnTo>
                <a:lnTo>
                  <a:pt x="516966" y="735037"/>
                </a:lnTo>
                <a:lnTo>
                  <a:pt x="516089" y="734504"/>
                </a:lnTo>
                <a:lnTo>
                  <a:pt x="516089" y="751547"/>
                </a:lnTo>
                <a:lnTo>
                  <a:pt x="516089" y="752817"/>
                </a:lnTo>
                <a:lnTo>
                  <a:pt x="515493" y="752817"/>
                </a:lnTo>
                <a:lnTo>
                  <a:pt x="514883" y="754087"/>
                </a:lnTo>
                <a:lnTo>
                  <a:pt x="513943" y="752817"/>
                </a:lnTo>
                <a:lnTo>
                  <a:pt x="513334" y="751547"/>
                </a:lnTo>
                <a:lnTo>
                  <a:pt x="513016" y="749007"/>
                </a:lnTo>
                <a:lnTo>
                  <a:pt x="513016" y="747737"/>
                </a:lnTo>
                <a:lnTo>
                  <a:pt x="514248" y="747737"/>
                </a:lnTo>
                <a:lnTo>
                  <a:pt x="515188" y="749007"/>
                </a:lnTo>
                <a:lnTo>
                  <a:pt x="515797" y="750277"/>
                </a:lnTo>
                <a:lnTo>
                  <a:pt x="516089" y="751547"/>
                </a:lnTo>
                <a:lnTo>
                  <a:pt x="516089" y="734504"/>
                </a:lnTo>
                <a:lnTo>
                  <a:pt x="514883" y="733767"/>
                </a:lnTo>
                <a:lnTo>
                  <a:pt x="516089" y="729957"/>
                </a:lnTo>
                <a:lnTo>
                  <a:pt x="521347" y="727417"/>
                </a:lnTo>
                <a:lnTo>
                  <a:pt x="523201" y="732497"/>
                </a:lnTo>
                <a:lnTo>
                  <a:pt x="531837" y="736307"/>
                </a:lnTo>
                <a:lnTo>
                  <a:pt x="531837" y="677595"/>
                </a:lnTo>
                <a:lnTo>
                  <a:pt x="523976" y="676617"/>
                </a:lnTo>
                <a:lnTo>
                  <a:pt x="520433" y="672490"/>
                </a:lnTo>
                <a:lnTo>
                  <a:pt x="520433" y="707097"/>
                </a:lnTo>
                <a:lnTo>
                  <a:pt x="520128" y="709637"/>
                </a:lnTo>
                <a:lnTo>
                  <a:pt x="519798" y="709637"/>
                </a:lnTo>
                <a:lnTo>
                  <a:pt x="519188" y="710907"/>
                </a:lnTo>
                <a:lnTo>
                  <a:pt x="518591" y="713447"/>
                </a:lnTo>
                <a:lnTo>
                  <a:pt x="515493" y="717257"/>
                </a:lnTo>
                <a:lnTo>
                  <a:pt x="513334" y="717257"/>
                </a:lnTo>
                <a:lnTo>
                  <a:pt x="512394" y="715987"/>
                </a:lnTo>
                <a:lnTo>
                  <a:pt x="514248" y="712177"/>
                </a:lnTo>
                <a:lnTo>
                  <a:pt x="515797" y="710907"/>
                </a:lnTo>
                <a:lnTo>
                  <a:pt x="517639" y="709637"/>
                </a:lnTo>
                <a:lnTo>
                  <a:pt x="518274" y="710907"/>
                </a:lnTo>
                <a:lnTo>
                  <a:pt x="519188" y="710907"/>
                </a:lnTo>
                <a:lnTo>
                  <a:pt x="519493" y="709637"/>
                </a:lnTo>
                <a:lnTo>
                  <a:pt x="518274" y="707097"/>
                </a:lnTo>
                <a:lnTo>
                  <a:pt x="517639" y="708367"/>
                </a:lnTo>
                <a:lnTo>
                  <a:pt x="515188" y="710907"/>
                </a:lnTo>
                <a:lnTo>
                  <a:pt x="514883" y="709637"/>
                </a:lnTo>
                <a:lnTo>
                  <a:pt x="514248" y="709637"/>
                </a:lnTo>
                <a:lnTo>
                  <a:pt x="514578" y="708367"/>
                </a:lnTo>
                <a:lnTo>
                  <a:pt x="515493" y="707097"/>
                </a:lnTo>
                <a:lnTo>
                  <a:pt x="516089" y="705827"/>
                </a:lnTo>
                <a:lnTo>
                  <a:pt x="516432" y="705827"/>
                </a:lnTo>
                <a:lnTo>
                  <a:pt x="516432" y="704557"/>
                </a:lnTo>
                <a:lnTo>
                  <a:pt x="515797" y="704557"/>
                </a:lnTo>
                <a:lnTo>
                  <a:pt x="515797" y="705827"/>
                </a:lnTo>
                <a:lnTo>
                  <a:pt x="515493" y="705827"/>
                </a:lnTo>
                <a:lnTo>
                  <a:pt x="514248" y="707097"/>
                </a:lnTo>
                <a:lnTo>
                  <a:pt x="512699" y="708367"/>
                </a:lnTo>
                <a:lnTo>
                  <a:pt x="512089" y="707097"/>
                </a:lnTo>
                <a:lnTo>
                  <a:pt x="511479" y="707097"/>
                </a:lnTo>
                <a:lnTo>
                  <a:pt x="511784" y="705827"/>
                </a:lnTo>
                <a:lnTo>
                  <a:pt x="512394" y="704557"/>
                </a:lnTo>
                <a:lnTo>
                  <a:pt x="513016" y="703287"/>
                </a:lnTo>
                <a:lnTo>
                  <a:pt x="513943" y="703287"/>
                </a:lnTo>
                <a:lnTo>
                  <a:pt x="514248" y="702017"/>
                </a:lnTo>
                <a:lnTo>
                  <a:pt x="513638" y="702017"/>
                </a:lnTo>
                <a:lnTo>
                  <a:pt x="512394" y="703287"/>
                </a:lnTo>
                <a:lnTo>
                  <a:pt x="510844" y="704557"/>
                </a:lnTo>
                <a:lnTo>
                  <a:pt x="510247" y="703287"/>
                </a:lnTo>
                <a:lnTo>
                  <a:pt x="509625" y="703287"/>
                </a:lnTo>
                <a:lnTo>
                  <a:pt x="509943" y="702017"/>
                </a:lnTo>
                <a:lnTo>
                  <a:pt x="511175" y="699477"/>
                </a:lnTo>
                <a:lnTo>
                  <a:pt x="511784" y="699477"/>
                </a:lnTo>
                <a:lnTo>
                  <a:pt x="511175" y="698207"/>
                </a:lnTo>
                <a:lnTo>
                  <a:pt x="509943" y="698207"/>
                </a:lnTo>
                <a:lnTo>
                  <a:pt x="509320" y="699477"/>
                </a:lnTo>
                <a:lnTo>
                  <a:pt x="508698" y="698207"/>
                </a:lnTo>
                <a:lnTo>
                  <a:pt x="508393" y="698207"/>
                </a:lnTo>
                <a:lnTo>
                  <a:pt x="508698" y="696937"/>
                </a:lnTo>
                <a:lnTo>
                  <a:pt x="509625" y="695667"/>
                </a:lnTo>
                <a:lnTo>
                  <a:pt x="509003" y="694397"/>
                </a:lnTo>
                <a:lnTo>
                  <a:pt x="508698" y="693127"/>
                </a:lnTo>
                <a:lnTo>
                  <a:pt x="509625" y="693127"/>
                </a:lnTo>
                <a:lnTo>
                  <a:pt x="511479" y="691857"/>
                </a:lnTo>
                <a:lnTo>
                  <a:pt x="512394" y="693127"/>
                </a:lnTo>
                <a:lnTo>
                  <a:pt x="514248" y="696937"/>
                </a:lnTo>
                <a:lnTo>
                  <a:pt x="514883" y="699477"/>
                </a:lnTo>
                <a:lnTo>
                  <a:pt x="514248" y="699477"/>
                </a:lnTo>
                <a:lnTo>
                  <a:pt x="515188" y="700747"/>
                </a:lnTo>
                <a:lnTo>
                  <a:pt x="515797" y="702017"/>
                </a:lnTo>
                <a:lnTo>
                  <a:pt x="517639" y="703287"/>
                </a:lnTo>
                <a:lnTo>
                  <a:pt x="518274" y="703287"/>
                </a:lnTo>
                <a:lnTo>
                  <a:pt x="520433" y="707097"/>
                </a:lnTo>
                <a:lnTo>
                  <a:pt x="520433" y="672490"/>
                </a:lnTo>
                <a:lnTo>
                  <a:pt x="517448" y="668997"/>
                </a:lnTo>
                <a:lnTo>
                  <a:pt x="515797" y="655027"/>
                </a:lnTo>
                <a:lnTo>
                  <a:pt x="516724" y="646137"/>
                </a:lnTo>
                <a:lnTo>
                  <a:pt x="517715" y="638517"/>
                </a:lnTo>
                <a:lnTo>
                  <a:pt x="517906" y="636981"/>
                </a:lnTo>
                <a:lnTo>
                  <a:pt x="518528" y="630897"/>
                </a:lnTo>
                <a:lnTo>
                  <a:pt x="518922" y="627087"/>
                </a:lnTo>
                <a:lnTo>
                  <a:pt x="519010" y="625817"/>
                </a:lnTo>
                <a:lnTo>
                  <a:pt x="519417" y="619467"/>
                </a:lnTo>
                <a:lnTo>
                  <a:pt x="519493" y="618197"/>
                </a:lnTo>
                <a:lnTo>
                  <a:pt x="520763" y="609307"/>
                </a:lnTo>
                <a:lnTo>
                  <a:pt x="521487" y="604227"/>
                </a:lnTo>
                <a:lnTo>
                  <a:pt x="519379" y="594067"/>
                </a:lnTo>
                <a:lnTo>
                  <a:pt x="517766" y="592797"/>
                </a:lnTo>
                <a:lnTo>
                  <a:pt x="515493" y="591007"/>
                </a:lnTo>
                <a:lnTo>
                  <a:pt x="515493" y="608037"/>
                </a:lnTo>
                <a:lnTo>
                  <a:pt x="515188" y="609307"/>
                </a:lnTo>
                <a:lnTo>
                  <a:pt x="513016" y="606767"/>
                </a:lnTo>
                <a:lnTo>
                  <a:pt x="512394" y="604850"/>
                </a:lnTo>
                <a:lnTo>
                  <a:pt x="512394" y="606767"/>
                </a:lnTo>
                <a:lnTo>
                  <a:pt x="512394" y="616927"/>
                </a:lnTo>
                <a:lnTo>
                  <a:pt x="510844" y="619467"/>
                </a:lnTo>
                <a:lnTo>
                  <a:pt x="510247" y="616953"/>
                </a:lnTo>
                <a:lnTo>
                  <a:pt x="510247" y="623277"/>
                </a:lnTo>
                <a:lnTo>
                  <a:pt x="509320" y="625817"/>
                </a:lnTo>
                <a:lnTo>
                  <a:pt x="507771" y="622668"/>
                </a:lnTo>
                <a:lnTo>
                  <a:pt x="507771" y="629627"/>
                </a:lnTo>
                <a:lnTo>
                  <a:pt x="507453" y="630897"/>
                </a:lnTo>
                <a:lnTo>
                  <a:pt x="505929" y="629627"/>
                </a:lnTo>
                <a:lnTo>
                  <a:pt x="504990" y="628675"/>
                </a:lnTo>
                <a:lnTo>
                  <a:pt x="504990" y="634707"/>
                </a:lnTo>
                <a:lnTo>
                  <a:pt x="504380" y="634707"/>
                </a:lnTo>
                <a:lnTo>
                  <a:pt x="504075" y="638517"/>
                </a:lnTo>
                <a:lnTo>
                  <a:pt x="503440" y="635977"/>
                </a:lnTo>
                <a:lnTo>
                  <a:pt x="501281" y="633755"/>
                </a:lnTo>
                <a:lnTo>
                  <a:pt x="501281" y="670267"/>
                </a:lnTo>
                <a:lnTo>
                  <a:pt x="495427" y="679157"/>
                </a:lnTo>
                <a:lnTo>
                  <a:pt x="491134" y="688047"/>
                </a:lnTo>
                <a:lnTo>
                  <a:pt x="486321" y="696937"/>
                </a:lnTo>
                <a:lnTo>
                  <a:pt x="481266" y="703287"/>
                </a:lnTo>
                <a:lnTo>
                  <a:pt x="476288" y="709637"/>
                </a:lnTo>
                <a:lnTo>
                  <a:pt x="476288" y="710907"/>
                </a:lnTo>
                <a:lnTo>
                  <a:pt x="475640" y="710907"/>
                </a:lnTo>
                <a:lnTo>
                  <a:pt x="475043" y="712177"/>
                </a:lnTo>
                <a:lnTo>
                  <a:pt x="475348" y="710907"/>
                </a:lnTo>
                <a:lnTo>
                  <a:pt x="475640" y="710907"/>
                </a:lnTo>
                <a:lnTo>
                  <a:pt x="475424" y="709637"/>
                </a:lnTo>
                <a:lnTo>
                  <a:pt x="474967" y="707097"/>
                </a:lnTo>
                <a:lnTo>
                  <a:pt x="474738" y="705827"/>
                </a:lnTo>
                <a:lnTo>
                  <a:pt x="475640" y="707097"/>
                </a:lnTo>
                <a:lnTo>
                  <a:pt x="476288" y="709637"/>
                </a:lnTo>
                <a:lnTo>
                  <a:pt x="478358" y="705827"/>
                </a:lnTo>
                <a:lnTo>
                  <a:pt x="479044" y="704557"/>
                </a:lnTo>
                <a:lnTo>
                  <a:pt x="478447" y="702017"/>
                </a:lnTo>
                <a:lnTo>
                  <a:pt x="478129" y="699477"/>
                </a:lnTo>
                <a:lnTo>
                  <a:pt x="479983" y="703287"/>
                </a:lnTo>
                <a:lnTo>
                  <a:pt x="480593" y="702017"/>
                </a:lnTo>
                <a:lnTo>
                  <a:pt x="481533" y="700747"/>
                </a:lnTo>
                <a:lnTo>
                  <a:pt x="482142" y="699477"/>
                </a:lnTo>
                <a:lnTo>
                  <a:pt x="481533" y="698207"/>
                </a:lnTo>
                <a:lnTo>
                  <a:pt x="481215" y="695667"/>
                </a:lnTo>
                <a:lnTo>
                  <a:pt x="480593" y="694397"/>
                </a:lnTo>
                <a:lnTo>
                  <a:pt x="481533" y="695667"/>
                </a:lnTo>
                <a:lnTo>
                  <a:pt x="482752" y="698207"/>
                </a:lnTo>
                <a:lnTo>
                  <a:pt x="484606" y="695667"/>
                </a:lnTo>
                <a:lnTo>
                  <a:pt x="484924" y="694397"/>
                </a:lnTo>
                <a:lnTo>
                  <a:pt x="485228" y="693127"/>
                </a:lnTo>
                <a:lnTo>
                  <a:pt x="484924" y="691857"/>
                </a:lnTo>
                <a:lnTo>
                  <a:pt x="484289" y="690587"/>
                </a:lnTo>
                <a:lnTo>
                  <a:pt x="483997" y="689317"/>
                </a:lnTo>
                <a:lnTo>
                  <a:pt x="485228" y="690587"/>
                </a:lnTo>
                <a:lnTo>
                  <a:pt x="485851" y="691857"/>
                </a:lnTo>
                <a:lnTo>
                  <a:pt x="486791" y="689317"/>
                </a:lnTo>
                <a:lnTo>
                  <a:pt x="487692" y="685507"/>
                </a:lnTo>
                <a:lnTo>
                  <a:pt x="455891" y="704557"/>
                </a:lnTo>
                <a:lnTo>
                  <a:pt x="458571" y="702017"/>
                </a:lnTo>
                <a:lnTo>
                  <a:pt x="459536" y="701598"/>
                </a:lnTo>
                <a:lnTo>
                  <a:pt x="458685" y="695667"/>
                </a:lnTo>
                <a:lnTo>
                  <a:pt x="459600" y="698207"/>
                </a:lnTo>
                <a:lnTo>
                  <a:pt x="460222" y="699477"/>
                </a:lnTo>
                <a:lnTo>
                  <a:pt x="460540" y="700747"/>
                </a:lnTo>
                <a:lnTo>
                  <a:pt x="460070" y="701370"/>
                </a:lnTo>
                <a:lnTo>
                  <a:pt x="461518" y="700747"/>
                </a:lnTo>
                <a:lnTo>
                  <a:pt x="464210" y="698207"/>
                </a:lnTo>
                <a:lnTo>
                  <a:pt x="463905" y="695667"/>
                </a:lnTo>
                <a:lnTo>
                  <a:pt x="463600" y="694397"/>
                </a:lnTo>
                <a:lnTo>
                  <a:pt x="463296" y="691857"/>
                </a:lnTo>
                <a:lnTo>
                  <a:pt x="464235" y="694397"/>
                </a:lnTo>
                <a:lnTo>
                  <a:pt x="465467" y="696937"/>
                </a:lnTo>
                <a:lnTo>
                  <a:pt x="466090" y="696937"/>
                </a:lnTo>
                <a:lnTo>
                  <a:pt x="467017" y="695667"/>
                </a:lnTo>
                <a:lnTo>
                  <a:pt x="467639" y="695667"/>
                </a:lnTo>
                <a:lnTo>
                  <a:pt x="467169" y="691857"/>
                </a:lnTo>
                <a:lnTo>
                  <a:pt x="466699" y="688047"/>
                </a:lnTo>
                <a:lnTo>
                  <a:pt x="468541" y="691857"/>
                </a:lnTo>
                <a:lnTo>
                  <a:pt x="469176" y="694397"/>
                </a:lnTo>
                <a:lnTo>
                  <a:pt x="470103" y="693127"/>
                </a:lnTo>
                <a:lnTo>
                  <a:pt x="471030" y="693127"/>
                </a:lnTo>
                <a:lnTo>
                  <a:pt x="471944" y="691857"/>
                </a:lnTo>
                <a:lnTo>
                  <a:pt x="471639" y="689317"/>
                </a:lnTo>
                <a:lnTo>
                  <a:pt x="471538" y="688047"/>
                </a:lnTo>
                <a:lnTo>
                  <a:pt x="471335" y="685507"/>
                </a:lnTo>
                <a:lnTo>
                  <a:pt x="470916" y="682967"/>
                </a:lnTo>
                <a:lnTo>
                  <a:pt x="470712" y="681697"/>
                </a:lnTo>
                <a:lnTo>
                  <a:pt x="472249" y="684237"/>
                </a:lnTo>
                <a:lnTo>
                  <a:pt x="473798" y="690587"/>
                </a:lnTo>
                <a:lnTo>
                  <a:pt x="475348" y="689317"/>
                </a:lnTo>
                <a:lnTo>
                  <a:pt x="476288" y="688047"/>
                </a:lnTo>
                <a:lnTo>
                  <a:pt x="475970" y="684237"/>
                </a:lnTo>
                <a:lnTo>
                  <a:pt x="474738" y="674077"/>
                </a:lnTo>
                <a:lnTo>
                  <a:pt x="476897" y="679157"/>
                </a:lnTo>
                <a:lnTo>
                  <a:pt x="478447" y="682967"/>
                </a:lnTo>
                <a:lnTo>
                  <a:pt x="478447" y="685507"/>
                </a:lnTo>
                <a:lnTo>
                  <a:pt x="479679" y="685507"/>
                </a:lnTo>
                <a:lnTo>
                  <a:pt x="480288" y="684237"/>
                </a:lnTo>
                <a:lnTo>
                  <a:pt x="479983" y="680427"/>
                </a:lnTo>
                <a:lnTo>
                  <a:pt x="479374" y="674077"/>
                </a:lnTo>
                <a:lnTo>
                  <a:pt x="479145" y="672807"/>
                </a:lnTo>
                <a:lnTo>
                  <a:pt x="478447" y="668997"/>
                </a:lnTo>
                <a:lnTo>
                  <a:pt x="480898" y="674077"/>
                </a:lnTo>
                <a:lnTo>
                  <a:pt x="482447" y="679157"/>
                </a:lnTo>
                <a:lnTo>
                  <a:pt x="482752" y="682967"/>
                </a:lnTo>
                <a:lnTo>
                  <a:pt x="482752" y="681697"/>
                </a:lnTo>
                <a:lnTo>
                  <a:pt x="483692" y="681697"/>
                </a:lnTo>
                <a:lnTo>
                  <a:pt x="483692" y="676617"/>
                </a:lnTo>
                <a:lnTo>
                  <a:pt x="482015" y="665187"/>
                </a:lnTo>
                <a:lnTo>
                  <a:pt x="481838" y="663917"/>
                </a:lnTo>
                <a:lnTo>
                  <a:pt x="484924" y="668997"/>
                </a:lnTo>
                <a:lnTo>
                  <a:pt x="486473" y="675347"/>
                </a:lnTo>
                <a:lnTo>
                  <a:pt x="485851" y="679157"/>
                </a:lnTo>
                <a:lnTo>
                  <a:pt x="487692" y="676617"/>
                </a:lnTo>
                <a:lnTo>
                  <a:pt x="481533" y="651217"/>
                </a:lnTo>
                <a:lnTo>
                  <a:pt x="480288" y="656297"/>
                </a:lnTo>
                <a:lnTo>
                  <a:pt x="480288" y="657567"/>
                </a:lnTo>
                <a:lnTo>
                  <a:pt x="479044" y="657567"/>
                </a:lnTo>
                <a:lnTo>
                  <a:pt x="479679" y="652487"/>
                </a:lnTo>
                <a:lnTo>
                  <a:pt x="479374" y="649947"/>
                </a:lnTo>
                <a:lnTo>
                  <a:pt x="478447" y="649947"/>
                </a:lnTo>
                <a:lnTo>
                  <a:pt x="477824" y="656297"/>
                </a:lnTo>
                <a:lnTo>
                  <a:pt x="476288" y="661377"/>
                </a:lnTo>
                <a:lnTo>
                  <a:pt x="474129" y="662647"/>
                </a:lnTo>
                <a:lnTo>
                  <a:pt x="475348" y="651217"/>
                </a:lnTo>
                <a:lnTo>
                  <a:pt x="473494" y="651217"/>
                </a:lnTo>
                <a:lnTo>
                  <a:pt x="471944" y="660107"/>
                </a:lnTo>
                <a:lnTo>
                  <a:pt x="471639" y="662647"/>
                </a:lnTo>
                <a:lnTo>
                  <a:pt x="468541" y="665187"/>
                </a:lnTo>
                <a:lnTo>
                  <a:pt x="469798" y="660107"/>
                </a:lnTo>
                <a:lnTo>
                  <a:pt x="469176" y="656297"/>
                </a:lnTo>
                <a:lnTo>
                  <a:pt x="469176" y="655027"/>
                </a:lnTo>
                <a:lnTo>
                  <a:pt x="468249" y="656297"/>
                </a:lnTo>
                <a:lnTo>
                  <a:pt x="467017" y="656297"/>
                </a:lnTo>
                <a:lnTo>
                  <a:pt x="467017" y="657567"/>
                </a:lnTo>
                <a:lnTo>
                  <a:pt x="467321" y="660107"/>
                </a:lnTo>
                <a:lnTo>
                  <a:pt x="467321" y="663917"/>
                </a:lnTo>
                <a:lnTo>
                  <a:pt x="463626" y="668997"/>
                </a:lnTo>
                <a:lnTo>
                  <a:pt x="463296" y="665187"/>
                </a:lnTo>
                <a:lnTo>
                  <a:pt x="465150" y="661377"/>
                </a:lnTo>
                <a:lnTo>
                  <a:pt x="465150" y="656297"/>
                </a:lnTo>
                <a:lnTo>
                  <a:pt x="464235" y="656297"/>
                </a:lnTo>
                <a:lnTo>
                  <a:pt x="463626" y="657567"/>
                </a:lnTo>
                <a:lnTo>
                  <a:pt x="462699" y="657567"/>
                </a:lnTo>
                <a:lnTo>
                  <a:pt x="462699" y="661377"/>
                </a:lnTo>
                <a:lnTo>
                  <a:pt x="462394" y="663917"/>
                </a:lnTo>
                <a:lnTo>
                  <a:pt x="460781" y="667219"/>
                </a:lnTo>
                <a:lnTo>
                  <a:pt x="461416" y="662647"/>
                </a:lnTo>
                <a:lnTo>
                  <a:pt x="461594" y="661377"/>
                </a:lnTo>
                <a:lnTo>
                  <a:pt x="461772" y="660107"/>
                </a:lnTo>
                <a:lnTo>
                  <a:pt x="460844" y="657567"/>
                </a:lnTo>
                <a:lnTo>
                  <a:pt x="459295" y="657567"/>
                </a:lnTo>
                <a:lnTo>
                  <a:pt x="458685" y="658837"/>
                </a:lnTo>
                <a:lnTo>
                  <a:pt x="458685" y="660107"/>
                </a:lnTo>
                <a:lnTo>
                  <a:pt x="458381" y="660107"/>
                </a:lnTo>
                <a:lnTo>
                  <a:pt x="458381" y="661377"/>
                </a:lnTo>
                <a:lnTo>
                  <a:pt x="458050" y="661377"/>
                </a:lnTo>
                <a:lnTo>
                  <a:pt x="458050" y="665187"/>
                </a:lnTo>
                <a:lnTo>
                  <a:pt x="458050" y="672807"/>
                </a:lnTo>
                <a:lnTo>
                  <a:pt x="453732" y="672807"/>
                </a:lnTo>
                <a:lnTo>
                  <a:pt x="454342" y="670267"/>
                </a:lnTo>
                <a:lnTo>
                  <a:pt x="454558" y="668997"/>
                </a:lnTo>
                <a:lnTo>
                  <a:pt x="454761" y="667727"/>
                </a:lnTo>
                <a:lnTo>
                  <a:pt x="454977" y="666457"/>
                </a:lnTo>
                <a:lnTo>
                  <a:pt x="455434" y="665187"/>
                </a:lnTo>
                <a:lnTo>
                  <a:pt x="455891" y="663917"/>
                </a:lnTo>
                <a:lnTo>
                  <a:pt x="457746" y="663917"/>
                </a:lnTo>
                <a:lnTo>
                  <a:pt x="458050" y="665187"/>
                </a:lnTo>
                <a:lnTo>
                  <a:pt x="458050" y="661377"/>
                </a:lnTo>
                <a:lnTo>
                  <a:pt x="457136" y="661377"/>
                </a:lnTo>
                <a:lnTo>
                  <a:pt x="457136" y="660107"/>
                </a:lnTo>
                <a:lnTo>
                  <a:pt x="456819" y="660107"/>
                </a:lnTo>
                <a:lnTo>
                  <a:pt x="456819" y="658837"/>
                </a:lnTo>
                <a:lnTo>
                  <a:pt x="454977" y="658837"/>
                </a:lnTo>
                <a:lnTo>
                  <a:pt x="455282" y="660107"/>
                </a:lnTo>
                <a:lnTo>
                  <a:pt x="455282" y="661377"/>
                </a:lnTo>
                <a:lnTo>
                  <a:pt x="454660" y="661377"/>
                </a:lnTo>
                <a:lnTo>
                  <a:pt x="453428" y="658837"/>
                </a:lnTo>
                <a:lnTo>
                  <a:pt x="453428" y="668997"/>
                </a:lnTo>
                <a:lnTo>
                  <a:pt x="453428" y="674077"/>
                </a:lnTo>
                <a:lnTo>
                  <a:pt x="450951" y="674077"/>
                </a:lnTo>
                <a:lnTo>
                  <a:pt x="450951" y="671537"/>
                </a:lnTo>
                <a:lnTo>
                  <a:pt x="451573" y="668997"/>
                </a:lnTo>
                <a:lnTo>
                  <a:pt x="453428" y="668997"/>
                </a:lnTo>
                <a:lnTo>
                  <a:pt x="453428" y="658837"/>
                </a:lnTo>
                <a:lnTo>
                  <a:pt x="453123" y="658837"/>
                </a:lnTo>
                <a:lnTo>
                  <a:pt x="453123" y="663917"/>
                </a:lnTo>
                <a:lnTo>
                  <a:pt x="453123" y="665187"/>
                </a:lnTo>
                <a:lnTo>
                  <a:pt x="452196" y="665187"/>
                </a:lnTo>
                <a:lnTo>
                  <a:pt x="452501" y="663917"/>
                </a:lnTo>
                <a:lnTo>
                  <a:pt x="453123" y="663917"/>
                </a:lnTo>
                <a:lnTo>
                  <a:pt x="453123" y="658837"/>
                </a:lnTo>
                <a:lnTo>
                  <a:pt x="452793" y="658837"/>
                </a:lnTo>
                <a:lnTo>
                  <a:pt x="452196" y="660107"/>
                </a:lnTo>
                <a:lnTo>
                  <a:pt x="451891" y="660107"/>
                </a:lnTo>
                <a:lnTo>
                  <a:pt x="452196" y="661377"/>
                </a:lnTo>
                <a:lnTo>
                  <a:pt x="450951" y="662647"/>
                </a:lnTo>
                <a:lnTo>
                  <a:pt x="450037" y="662647"/>
                </a:lnTo>
                <a:lnTo>
                  <a:pt x="450037" y="668997"/>
                </a:lnTo>
                <a:lnTo>
                  <a:pt x="450037" y="674077"/>
                </a:lnTo>
                <a:lnTo>
                  <a:pt x="446633" y="674077"/>
                </a:lnTo>
                <a:lnTo>
                  <a:pt x="447255" y="671537"/>
                </a:lnTo>
                <a:lnTo>
                  <a:pt x="447560" y="670267"/>
                </a:lnTo>
                <a:lnTo>
                  <a:pt x="448183" y="668997"/>
                </a:lnTo>
                <a:lnTo>
                  <a:pt x="448487" y="667727"/>
                </a:lnTo>
                <a:lnTo>
                  <a:pt x="449732" y="667727"/>
                </a:lnTo>
                <a:lnTo>
                  <a:pt x="450037" y="668997"/>
                </a:lnTo>
                <a:lnTo>
                  <a:pt x="450037" y="662647"/>
                </a:lnTo>
                <a:lnTo>
                  <a:pt x="449414" y="662647"/>
                </a:lnTo>
                <a:lnTo>
                  <a:pt x="449414" y="661377"/>
                </a:lnTo>
                <a:lnTo>
                  <a:pt x="449097" y="660107"/>
                </a:lnTo>
                <a:lnTo>
                  <a:pt x="446328" y="660107"/>
                </a:lnTo>
                <a:lnTo>
                  <a:pt x="446633" y="661377"/>
                </a:lnTo>
                <a:lnTo>
                  <a:pt x="446328" y="662647"/>
                </a:lnTo>
                <a:lnTo>
                  <a:pt x="445693" y="662647"/>
                </a:lnTo>
                <a:lnTo>
                  <a:pt x="445693" y="671537"/>
                </a:lnTo>
                <a:lnTo>
                  <a:pt x="445693" y="674077"/>
                </a:lnTo>
                <a:lnTo>
                  <a:pt x="443230" y="674077"/>
                </a:lnTo>
                <a:lnTo>
                  <a:pt x="443852" y="671537"/>
                </a:lnTo>
                <a:lnTo>
                  <a:pt x="445693" y="671537"/>
                </a:lnTo>
                <a:lnTo>
                  <a:pt x="445693" y="662647"/>
                </a:lnTo>
                <a:lnTo>
                  <a:pt x="445084" y="661377"/>
                </a:lnTo>
                <a:lnTo>
                  <a:pt x="442328" y="661377"/>
                </a:lnTo>
                <a:lnTo>
                  <a:pt x="442328" y="662647"/>
                </a:lnTo>
                <a:lnTo>
                  <a:pt x="441071" y="662647"/>
                </a:lnTo>
                <a:lnTo>
                  <a:pt x="440448" y="661377"/>
                </a:lnTo>
                <a:lnTo>
                  <a:pt x="440143" y="661377"/>
                </a:lnTo>
                <a:lnTo>
                  <a:pt x="440143" y="660107"/>
                </a:lnTo>
                <a:lnTo>
                  <a:pt x="438912" y="657567"/>
                </a:lnTo>
                <a:lnTo>
                  <a:pt x="438594" y="656297"/>
                </a:lnTo>
                <a:lnTo>
                  <a:pt x="438912" y="655027"/>
                </a:lnTo>
                <a:lnTo>
                  <a:pt x="439534" y="655027"/>
                </a:lnTo>
                <a:lnTo>
                  <a:pt x="440448" y="656297"/>
                </a:lnTo>
                <a:lnTo>
                  <a:pt x="441388" y="658837"/>
                </a:lnTo>
                <a:lnTo>
                  <a:pt x="441693" y="658837"/>
                </a:lnTo>
                <a:lnTo>
                  <a:pt x="441998" y="660107"/>
                </a:lnTo>
                <a:lnTo>
                  <a:pt x="441998" y="661377"/>
                </a:lnTo>
                <a:lnTo>
                  <a:pt x="442620" y="660107"/>
                </a:lnTo>
                <a:lnTo>
                  <a:pt x="444169" y="660107"/>
                </a:lnTo>
                <a:lnTo>
                  <a:pt x="444169" y="658837"/>
                </a:lnTo>
                <a:lnTo>
                  <a:pt x="443852" y="658837"/>
                </a:lnTo>
                <a:lnTo>
                  <a:pt x="443230" y="656297"/>
                </a:lnTo>
                <a:lnTo>
                  <a:pt x="443230" y="655027"/>
                </a:lnTo>
                <a:lnTo>
                  <a:pt x="443230" y="653757"/>
                </a:lnTo>
                <a:lnTo>
                  <a:pt x="444487" y="653757"/>
                </a:lnTo>
                <a:lnTo>
                  <a:pt x="445389" y="655027"/>
                </a:lnTo>
                <a:lnTo>
                  <a:pt x="446024" y="657567"/>
                </a:lnTo>
                <a:lnTo>
                  <a:pt x="446024" y="658837"/>
                </a:lnTo>
                <a:lnTo>
                  <a:pt x="446328" y="658837"/>
                </a:lnTo>
                <a:lnTo>
                  <a:pt x="446328" y="660107"/>
                </a:lnTo>
                <a:lnTo>
                  <a:pt x="447243" y="658837"/>
                </a:lnTo>
                <a:lnTo>
                  <a:pt x="448805" y="658837"/>
                </a:lnTo>
                <a:lnTo>
                  <a:pt x="448487" y="657567"/>
                </a:lnTo>
                <a:lnTo>
                  <a:pt x="448487" y="653757"/>
                </a:lnTo>
                <a:lnTo>
                  <a:pt x="449097" y="653757"/>
                </a:lnTo>
                <a:lnTo>
                  <a:pt x="450646" y="655027"/>
                </a:lnTo>
                <a:lnTo>
                  <a:pt x="451269" y="657567"/>
                </a:lnTo>
                <a:lnTo>
                  <a:pt x="452501" y="657567"/>
                </a:lnTo>
                <a:lnTo>
                  <a:pt x="452501" y="656297"/>
                </a:lnTo>
                <a:lnTo>
                  <a:pt x="451891" y="655027"/>
                </a:lnTo>
                <a:lnTo>
                  <a:pt x="451891" y="653757"/>
                </a:lnTo>
                <a:lnTo>
                  <a:pt x="451891" y="652487"/>
                </a:lnTo>
                <a:lnTo>
                  <a:pt x="451573" y="652487"/>
                </a:lnTo>
                <a:lnTo>
                  <a:pt x="451573" y="651217"/>
                </a:lnTo>
                <a:lnTo>
                  <a:pt x="452196" y="651217"/>
                </a:lnTo>
                <a:lnTo>
                  <a:pt x="453732" y="653757"/>
                </a:lnTo>
                <a:lnTo>
                  <a:pt x="454342" y="656297"/>
                </a:lnTo>
                <a:lnTo>
                  <a:pt x="456196" y="656297"/>
                </a:lnTo>
                <a:lnTo>
                  <a:pt x="456196" y="651217"/>
                </a:lnTo>
                <a:lnTo>
                  <a:pt x="456196" y="649947"/>
                </a:lnTo>
                <a:lnTo>
                  <a:pt x="457441" y="649947"/>
                </a:lnTo>
                <a:lnTo>
                  <a:pt x="458050" y="652487"/>
                </a:lnTo>
                <a:lnTo>
                  <a:pt x="458381" y="653757"/>
                </a:lnTo>
                <a:lnTo>
                  <a:pt x="458685" y="655027"/>
                </a:lnTo>
                <a:lnTo>
                  <a:pt x="460540" y="655027"/>
                </a:lnTo>
                <a:lnTo>
                  <a:pt x="460540" y="652487"/>
                </a:lnTo>
                <a:lnTo>
                  <a:pt x="460844" y="651217"/>
                </a:lnTo>
                <a:lnTo>
                  <a:pt x="460844" y="649947"/>
                </a:lnTo>
                <a:lnTo>
                  <a:pt x="461441" y="649947"/>
                </a:lnTo>
                <a:lnTo>
                  <a:pt x="462394" y="653757"/>
                </a:lnTo>
                <a:lnTo>
                  <a:pt x="463296" y="653757"/>
                </a:lnTo>
                <a:lnTo>
                  <a:pt x="463931" y="652487"/>
                </a:lnTo>
                <a:lnTo>
                  <a:pt x="464845" y="652487"/>
                </a:lnTo>
                <a:lnTo>
                  <a:pt x="464845" y="649947"/>
                </a:lnTo>
                <a:lnTo>
                  <a:pt x="464845" y="648677"/>
                </a:lnTo>
                <a:lnTo>
                  <a:pt x="465150" y="647407"/>
                </a:lnTo>
                <a:lnTo>
                  <a:pt x="466090" y="647407"/>
                </a:lnTo>
                <a:lnTo>
                  <a:pt x="466090" y="648677"/>
                </a:lnTo>
                <a:lnTo>
                  <a:pt x="466699" y="649947"/>
                </a:lnTo>
                <a:lnTo>
                  <a:pt x="466699" y="651217"/>
                </a:lnTo>
                <a:lnTo>
                  <a:pt x="468541" y="651217"/>
                </a:lnTo>
                <a:lnTo>
                  <a:pt x="468541" y="648677"/>
                </a:lnTo>
                <a:lnTo>
                  <a:pt x="468871" y="647407"/>
                </a:lnTo>
                <a:lnTo>
                  <a:pt x="468871" y="646137"/>
                </a:lnTo>
                <a:lnTo>
                  <a:pt x="469480" y="643597"/>
                </a:lnTo>
                <a:lnTo>
                  <a:pt x="470395" y="643597"/>
                </a:lnTo>
                <a:lnTo>
                  <a:pt x="470585" y="642327"/>
                </a:lnTo>
                <a:lnTo>
                  <a:pt x="471487" y="635977"/>
                </a:lnTo>
                <a:lnTo>
                  <a:pt x="471805" y="629627"/>
                </a:lnTo>
                <a:lnTo>
                  <a:pt x="471728" y="625817"/>
                </a:lnTo>
                <a:lnTo>
                  <a:pt x="471449" y="620737"/>
                </a:lnTo>
                <a:lnTo>
                  <a:pt x="470103" y="611847"/>
                </a:lnTo>
                <a:lnTo>
                  <a:pt x="469176" y="611847"/>
                </a:lnTo>
                <a:lnTo>
                  <a:pt x="469201" y="623277"/>
                </a:lnTo>
                <a:lnTo>
                  <a:pt x="469011" y="628357"/>
                </a:lnTo>
                <a:lnTo>
                  <a:pt x="468045" y="635977"/>
                </a:lnTo>
                <a:lnTo>
                  <a:pt x="466090" y="642327"/>
                </a:lnTo>
                <a:lnTo>
                  <a:pt x="466623" y="635596"/>
                </a:lnTo>
                <a:lnTo>
                  <a:pt x="466509" y="625817"/>
                </a:lnTo>
                <a:lnTo>
                  <a:pt x="466318" y="624547"/>
                </a:lnTo>
                <a:lnTo>
                  <a:pt x="465937" y="622007"/>
                </a:lnTo>
                <a:lnTo>
                  <a:pt x="465353" y="618197"/>
                </a:lnTo>
                <a:lnTo>
                  <a:pt x="464553" y="615188"/>
                </a:lnTo>
                <a:lnTo>
                  <a:pt x="464553" y="629627"/>
                </a:lnTo>
                <a:lnTo>
                  <a:pt x="463931" y="633437"/>
                </a:lnTo>
                <a:lnTo>
                  <a:pt x="463003" y="638517"/>
                </a:lnTo>
                <a:lnTo>
                  <a:pt x="461772" y="642327"/>
                </a:lnTo>
                <a:lnTo>
                  <a:pt x="459892" y="641057"/>
                </a:lnTo>
                <a:lnTo>
                  <a:pt x="461137" y="633437"/>
                </a:lnTo>
                <a:lnTo>
                  <a:pt x="461772" y="628357"/>
                </a:lnTo>
                <a:lnTo>
                  <a:pt x="461441" y="624547"/>
                </a:lnTo>
                <a:lnTo>
                  <a:pt x="463003" y="624547"/>
                </a:lnTo>
                <a:lnTo>
                  <a:pt x="464553" y="629627"/>
                </a:lnTo>
                <a:lnTo>
                  <a:pt x="464553" y="615188"/>
                </a:lnTo>
                <a:lnTo>
                  <a:pt x="463816" y="612394"/>
                </a:lnTo>
                <a:lnTo>
                  <a:pt x="463296" y="620737"/>
                </a:lnTo>
                <a:lnTo>
                  <a:pt x="462076" y="622007"/>
                </a:lnTo>
                <a:lnTo>
                  <a:pt x="460222" y="616927"/>
                </a:lnTo>
                <a:lnTo>
                  <a:pt x="461772" y="614387"/>
                </a:lnTo>
                <a:lnTo>
                  <a:pt x="456514" y="610577"/>
                </a:lnTo>
                <a:lnTo>
                  <a:pt x="454977" y="610577"/>
                </a:lnTo>
                <a:lnTo>
                  <a:pt x="457746" y="613117"/>
                </a:lnTo>
                <a:lnTo>
                  <a:pt x="458050" y="618197"/>
                </a:lnTo>
                <a:lnTo>
                  <a:pt x="457441" y="622007"/>
                </a:lnTo>
                <a:lnTo>
                  <a:pt x="457136" y="621271"/>
                </a:lnTo>
                <a:lnTo>
                  <a:pt x="457136" y="628357"/>
                </a:lnTo>
                <a:lnTo>
                  <a:pt x="457136" y="630897"/>
                </a:lnTo>
                <a:lnTo>
                  <a:pt x="455891" y="638517"/>
                </a:lnTo>
                <a:lnTo>
                  <a:pt x="454977" y="641057"/>
                </a:lnTo>
                <a:lnTo>
                  <a:pt x="453428" y="641057"/>
                </a:lnTo>
                <a:lnTo>
                  <a:pt x="453123" y="638517"/>
                </a:lnTo>
                <a:lnTo>
                  <a:pt x="454342" y="630897"/>
                </a:lnTo>
                <a:lnTo>
                  <a:pt x="455587" y="628357"/>
                </a:lnTo>
                <a:lnTo>
                  <a:pt x="457136" y="628357"/>
                </a:lnTo>
                <a:lnTo>
                  <a:pt x="457136" y="621271"/>
                </a:lnTo>
                <a:lnTo>
                  <a:pt x="456920" y="620737"/>
                </a:lnTo>
                <a:lnTo>
                  <a:pt x="455891" y="618197"/>
                </a:lnTo>
                <a:lnTo>
                  <a:pt x="453428" y="614387"/>
                </a:lnTo>
                <a:lnTo>
                  <a:pt x="450951" y="611847"/>
                </a:lnTo>
                <a:lnTo>
                  <a:pt x="448183" y="611847"/>
                </a:lnTo>
                <a:lnTo>
                  <a:pt x="452196" y="616927"/>
                </a:lnTo>
                <a:lnTo>
                  <a:pt x="451573" y="620737"/>
                </a:lnTo>
                <a:lnTo>
                  <a:pt x="450037" y="616927"/>
                </a:lnTo>
                <a:lnTo>
                  <a:pt x="449961" y="632167"/>
                </a:lnTo>
                <a:lnTo>
                  <a:pt x="449732" y="635977"/>
                </a:lnTo>
                <a:lnTo>
                  <a:pt x="449097" y="638517"/>
                </a:lnTo>
                <a:lnTo>
                  <a:pt x="448487" y="642327"/>
                </a:lnTo>
                <a:lnTo>
                  <a:pt x="446938" y="642327"/>
                </a:lnTo>
                <a:lnTo>
                  <a:pt x="446735" y="639787"/>
                </a:lnTo>
                <a:lnTo>
                  <a:pt x="446836" y="635977"/>
                </a:lnTo>
                <a:lnTo>
                  <a:pt x="447243" y="630897"/>
                </a:lnTo>
                <a:lnTo>
                  <a:pt x="447878" y="628357"/>
                </a:lnTo>
                <a:lnTo>
                  <a:pt x="449732" y="628357"/>
                </a:lnTo>
                <a:lnTo>
                  <a:pt x="449884" y="629627"/>
                </a:lnTo>
                <a:lnTo>
                  <a:pt x="449961" y="632167"/>
                </a:lnTo>
                <a:lnTo>
                  <a:pt x="449961" y="616902"/>
                </a:lnTo>
                <a:lnTo>
                  <a:pt x="443852" y="614387"/>
                </a:lnTo>
                <a:lnTo>
                  <a:pt x="441388" y="613117"/>
                </a:lnTo>
                <a:lnTo>
                  <a:pt x="438594" y="613117"/>
                </a:lnTo>
                <a:lnTo>
                  <a:pt x="441693" y="614387"/>
                </a:lnTo>
                <a:lnTo>
                  <a:pt x="446024" y="619467"/>
                </a:lnTo>
                <a:lnTo>
                  <a:pt x="444487" y="622007"/>
                </a:lnTo>
                <a:lnTo>
                  <a:pt x="444487" y="632167"/>
                </a:lnTo>
                <a:lnTo>
                  <a:pt x="444487" y="639787"/>
                </a:lnTo>
                <a:lnTo>
                  <a:pt x="443852" y="642327"/>
                </a:lnTo>
                <a:lnTo>
                  <a:pt x="442620" y="642327"/>
                </a:lnTo>
                <a:lnTo>
                  <a:pt x="441998" y="639787"/>
                </a:lnTo>
                <a:lnTo>
                  <a:pt x="441998" y="632167"/>
                </a:lnTo>
                <a:lnTo>
                  <a:pt x="442302" y="630897"/>
                </a:lnTo>
                <a:lnTo>
                  <a:pt x="442620" y="629627"/>
                </a:lnTo>
                <a:lnTo>
                  <a:pt x="443852" y="629627"/>
                </a:lnTo>
                <a:lnTo>
                  <a:pt x="444487" y="632167"/>
                </a:lnTo>
                <a:lnTo>
                  <a:pt x="444487" y="622007"/>
                </a:lnTo>
                <a:lnTo>
                  <a:pt x="442328" y="619467"/>
                </a:lnTo>
                <a:lnTo>
                  <a:pt x="439229" y="617778"/>
                </a:lnTo>
                <a:lnTo>
                  <a:pt x="439229" y="633437"/>
                </a:lnTo>
                <a:lnTo>
                  <a:pt x="439229" y="639787"/>
                </a:lnTo>
                <a:lnTo>
                  <a:pt x="438594" y="642327"/>
                </a:lnTo>
                <a:lnTo>
                  <a:pt x="437680" y="642327"/>
                </a:lnTo>
                <a:lnTo>
                  <a:pt x="437680" y="662647"/>
                </a:lnTo>
                <a:lnTo>
                  <a:pt x="437680" y="663917"/>
                </a:lnTo>
                <a:lnTo>
                  <a:pt x="436753" y="663917"/>
                </a:lnTo>
                <a:lnTo>
                  <a:pt x="435521" y="665187"/>
                </a:lnTo>
                <a:lnTo>
                  <a:pt x="435825" y="663917"/>
                </a:lnTo>
                <a:lnTo>
                  <a:pt x="435216" y="661377"/>
                </a:lnTo>
                <a:lnTo>
                  <a:pt x="434594" y="660107"/>
                </a:lnTo>
                <a:lnTo>
                  <a:pt x="434594" y="658837"/>
                </a:lnTo>
                <a:lnTo>
                  <a:pt x="434898" y="657567"/>
                </a:lnTo>
                <a:lnTo>
                  <a:pt x="435521" y="657567"/>
                </a:lnTo>
                <a:lnTo>
                  <a:pt x="436448" y="660107"/>
                </a:lnTo>
                <a:lnTo>
                  <a:pt x="437680" y="662647"/>
                </a:lnTo>
                <a:lnTo>
                  <a:pt x="437680" y="642327"/>
                </a:lnTo>
                <a:lnTo>
                  <a:pt x="437070" y="642327"/>
                </a:lnTo>
                <a:lnTo>
                  <a:pt x="436753" y="639787"/>
                </a:lnTo>
                <a:lnTo>
                  <a:pt x="436753" y="633437"/>
                </a:lnTo>
                <a:lnTo>
                  <a:pt x="437070" y="630897"/>
                </a:lnTo>
                <a:lnTo>
                  <a:pt x="438594" y="630897"/>
                </a:lnTo>
                <a:lnTo>
                  <a:pt x="439229" y="633437"/>
                </a:lnTo>
                <a:lnTo>
                  <a:pt x="439229" y="617778"/>
                </a:lnTo>
                <a:lnTo>
                  <a:pt x="437680" y="616927"/>
                </a:lnTo>
                <a:lnTo>
                  <a:pt x="435825" y="613117"/>
                </a:lnTo>
                <a:lnTo>
                  <a:pt x="434594" y="613117"/>
                </a:lnTo>
                <a:lnTo>
                  <a:pt x="435216" y="614387"/>
                </a:lnTo>
                <a:lnTo>
                  <a:pt x="433984" y="614387"/>
                </a:lnTo>
                <a:lnTo>
                  <a:pt x="434594" y="615657"/>
                </a:lnTo>
                <a:lnTo>
                  <a:pt x="433984" y="616927"/>
                </a:lnTo>
                <a:lnTo>
                  <a:pt x="434289" y="619467"/>
                </a:lnTo>
                <a:lnTo>
                  <a:pt x="434289" y="632167"/>
                </a:lnTo>
                <a:lnTo>
                  <a:pt x="434289" y="638517"/>
                </a:lnTo>
                <a:lnTo>
                  <a:pt x="433666" y="642327"/>
                </a:lnTo>
                <a:lnTo>
                  <a:pt x="432739" y="642327"/>
                </a:lnTo>
                <a:lnTo>
                  <a:pt x="432739" y="662647"/>
                </a:lnTo>
                <a:lnTo>
                  <a:pt x="432739" y="665187"/>
                </a:lnTo>
                <a:lnTo>
                  <a:pt x="432435" y="665187"/>
                </a:lnTo>
                <a:lnTo>
                  <a:pt x="431495" y="663917"/>
                </a:lnTo>
                <a:lnTo>
                  <a:pt x="431190" y="662647"/>
                </a:lnTo>
                <a:lnTo>
                  <a:pt x="430568" y="661377"/>
                </a:lnTo>
                <a:lnTo>
                  <a:pt x="430263" y="660107"/>
                </a:lnTo>
                <a:lnTo>
                  <a:pt x="430568" y="660107"/>
                </a:lnTo>
                <a:lnTo>
                  <a:pt x="430885" y="658837"/>
                </a:lnTo>
                <a:lnTo>
                  <a:pt x="432739" y="662647"/>
                </a:lnTo>
                <a:lnTo>
                  <a:pt x="432739" y="642327"/>
                </a:lnTo>
                <a:lnTo>
                  <a:pt x="432130" y="642327"/>
                </a:lnTo>
                <a:lnTo>
                  <a:pt x="431190" y="638517"/>
                </a:lnTo>
                <a:lnTo>
                  <a:pt x="431190" y="632167"/>
                </a:lnTo>
                <a:lnTo>
                  <a:pt x="431507" y="630897"/>
                </a:lnTo>
                <a:lnTo>
                  <a:pt x="431825" y="629627"/>
                </a:lnTo>
                <a:lnTo>
                  <a:pt x="433349" y="629627"/>
                </a:lnTo>
                <a:lnTo>
                  <a:pt x="434289" y="632167"/>
                </a:lnTo>
                <a:lnTo>
                  <a:pt x="434289" y="619467"/>
                </a:lnTo>
                <a:lnTo>
                  <a:pt x="431495" y="618197"/>
                </a:lnTo>
                <a:lnTo>
                  <a:pt x="429971" y="618197"/>
                </a:lnTo>
                <a:lnTo>
                  <a:pt x="429653" y="617855"/>
                </a:lnTo>
                <a:lnTo>
                  <a:pt x="429653" y="638517"/>
                </a:lnTo>
                <a:lnTo>
                  <a:pt x="429653" y="641057"/>
                </a:lnTo>
                <a:lnTo>
                  <a:pt x="428409" y="641057"/>
                </a:lnTo>
                <a:lnTo>
                  <a:pt x="427177" y="638517"/>
                </a:lnTo>
                <a:lnTo>
                  <a:pt x="425945" y="633437"/>
                </a:lnTo>
                <a:lnTo>
                  <a:pt x="425945" y="641057"/>
                </a:lnTo>
                <a:lnTo>
                  <a:pt x="424091" y="641057"/>
                </a:lnTo>
                <a:lnTo>
                  <a:pt x="421932" y="642327"/>
                </a:lnTo>
                <a:lnTo>
                  <a:pt x="422554" y="641057"/>
                </a:lnTo>
                <a:lnTo>
                  <a:pt x="421932" y="638517"/>
                </a:lnTo>
                <a:lnTo>
                  <a:pt x="421741" y="636981"/>
                </a:lnTo>
                <a:lnTo>
                  <a:pt x="421627" y="632167"/>
                </a:lnTo>
                <a:lnTo>
                  <a:pt x="422859" y="632167"/>
                </a:lnTo>
                <a:lnTo>
                  <a:pt x="424713" y="634707"/>
                </a:lnTo>
                <a:lnTo>
                  <a:pt x="425018" y="637247"/>
                </a:lnTo>
                <a:lnTo>
                  <a:pt x="425945" y="641057"/>
                </a:lnTo>
                <a:lnTo>
                  <a:pt x="425945" y="633437"/>
                </a:lnTo>
                <a:lnTo>
                  <a:pt x="425792" y="632167"/>
                </a:lnTo>
                <a:lnTo>
                  <a:pt x="425640" y="630897"/>
                </a:lnTo>
                <a:lnTo>
                  <a:pt x="427177" y="630897"/>
                </a:lnTo>
                <a:lnTo>
                  <a:pt x="429031" y="635977"/>
                </a:lnTo>
                <a:lnTo>
                  <a:pt x="429653" y="638517"/>
                </a:lnTo>
                <a:lnTo>
                  <a:pt x="429653" y="617855"/>
                </a:lnTo>
                <a:lnTo>
                  <a:pt x="426567" y="614387"/>
                </a:lnTo>
                <a:lnTo>
                  <a:pt x="424713" y="614387"/>
                </a:lnTo>
                <a:lnTo>
                  <a:pt x="425018" y="615657"/>
                </a:lnTo>
                <a:lnTo>
                  <a:pt x="426250" y="618197"/>
                </a:lnTo>
                <a:lnTo>
                  <a:pt x="425945" y="618197"/>
                </a:lnTo>
                <a:lnTo>
                  <a:pt x="419468" y="614387"/>
                </a:lnTo>
                <a:lnTo>
                  <a:pt x="418833" y="613117"/>
                </a:lnTo>
                <a:lnTo>
                  <a:pt x="416382" y="613117"/>
                </a:lnTo>
                <a:lnTo>
                  <a:pt x="416674" y="614387"/>
                </a:lnTo>
                <a:lnTo>
                  <a:pt x="418833" y="618197"/>
                </a:lnTo>
                <a:lnTo>
                  <a:pt x="419150" y="619467"/>
                </a:lnTo>
                <a:lnTo>
                  <a:pt x="419150" y="638517"/>
                </a:lnTo>
                <a:lnTo>
                  <a:pt x="418833" y="641057"/>
                </a:lnTo>
                <a:lnTo>
                  <a:pt x="417614" y="641057"/>
                </a:lnTo>
                <a:lnTo>
                  <a:pt x="417004" y="639787"/>
                </a:lnTo>
                <a:lnTo>
                  <a:pt x="416382" y="638517"/>
                </a:lnTo>
                <a:lnTo>
                  <a:pt x="416077" y="635977"/>
                </a:lnTo>
                <a:lnTo>
                  <a:pt x="415442" y="633437"/>
                </a:lnTo>
                <a:lnTo>
                  <a:pt x="415442" y="630897"/>
                </a:lnTo>
                <a:lnTo>
                  <a:pt x="416991" y="630897"/>
                </a:lnTo>
                <a:lnTo>
                  <a:pt x="417918" y="633437"/>
                </a:lnTo>
                <a:lnTo>
                  <a:pt x="419150" y="638517"/>
                </a:lnTo>
                <a:lnTo>
                  <a:pt x="419150" y="619467"/>
                </a:lnTo>
                <a:lnTo>
                  <a:pt x="418541" y="618197"/>
                </a:lnTo>
                <a:lnTo>
                  <a:pt x="413905" y="614387"/>
                </a:lnTo>
                <a:lnTo>
                  <a:pt x="413905" y="639787"/>
                </a:lnTo>
                <a:lnTo>
                  <a:pt x="412661" y="639787"/>
                </a:lnTo>
                <a:lnTo>
                  <a:pt x="411746" y="638517"/>
                </a:lnTo>
                <a:lnTo>
                  <a:pt x="410819" y="635977"/>
                </a:lnTo>
                <a:lnTo>
                  <a:pt x="410197" y="633437"/>
                </a:lnTo>
                <a:lnTo>
                  <a:pt x="409892" y="632167"/>
                </a:lnTo>
                <a:lnTo>
                  <a:pt x="410502" y="630897"/>
                </a:lnTo>
                <a:lnTo>
                  <a:pt x="410819" y="630897"/>
                </a:lnTo>
                <a:lnTo>
                  <a:pt x="412051" y="633437"/>
                </a:lnTo>
                <a:lnTo>
                  <a:pt x="412978" y="635977"/>
                </a:lnTo>
                <a:lnTo>
                  <a:pt x="413588" y="637247"/>
                </a:lnTo>
                <a:lnTo>
                  <a:pt x="413905" y="639787"/>
                </a:lnTo>
                <a:lnTo>
                  <a:pt x="413905" y="614387"/>
                </a:lnTo>
                <a:lnTo>
                  <a:pt x="413283" y="613117"/>
                </a:lnTo>
                <a:lnTo>
                  <a:pt x="408965" y="613117"/>
                </a:lnTo>
                <a:lnTo>
                  <a:pt x="408266" y="611847"/>
                </a:lnTo>
                <a:lnTo>
                  <a:pt x="408038" y="611441"/>
                </a:lnTo>
                <a:lnTo>
                  <a:pt x="408038" y="639787"/>
                </a:lnTo>
                <a:lnTo>
                  <a:pt x="405574" y="639787"/>
                </a:lnTo>
                <a:lnTo>
                  <a:pt x="404952" y="635977"/>
                </a:lnTo>
                <a:lnTo>
                  <a:pt x="404952" y="633437"/>
                </a:lnTo>
                <a:lnTo>
                  <a:pt x="405879" y="633437"/>
                </a:lnTo>
                <a:lnTo>
                  <a:pt x="407111" y="634707"/>
                </a:lnTo>
                <a:lnTo>
                  <a:pt x="407428" y="637247"/>
                </a:lnTo>
                <a:lnTo>
                  <a:pt x="408038" y="639787"/>
                </a:lnTo>
                <a:lnTo>
                  <a:pt x="408038" y="611441"/>
                </a:lnTo>
                <a:lnTo>
                  <a:pt x="406184" y="608037"/>
                </a:lnTo>
                <a:lnTo>
                  <a:pt x="428383" y="608037"/>
                </a:lnTo>
                <a:lnTo>
                  <a:pt x="440702" y="606767"/>
                </a:lnTo>
                <a:lnTo>
                  <a:pt x="447370" y="605497"/>
                </a:lnTo>
                <a:lnTo>
                  <a:pt x="454050" y="604227"/>
                </a:lnTo>
                <a:lnTo>
                  <a:pt x="471335" y="601687"/>
                </a:lnTo>
                <a:lnTo>
                  <a:pt x="477202" y="599147"/>
                </a:lnTo>
                <a:lnTo>
                  <a:pt x="481215" y="602957"/>
                </a:lnTo>
                <a:lnTo>
                  <a:pt x="482447" y="611847"/>
                </a:lnTo>
                <a:lnTo>
                  <a:pt x="483374" y="622007"/>
                </a:lnTo>
                <a:lnTo>
                  <a:pt x="487083" y="627087"/>
                </a:lnTo>
                <a:lnTo>
                  <a:pt x="488632" y="633437"/>
                </a:lnTo>
                <a:lnTo>
                  <a:pt x="484924" y="642327"/>
                </a:lnTo>
                <a:lnTo>
                  <a:pt x="486473" y="648677"/>
                </a:lnTo>
                <a:lnTo>
                  <a:pt x="490181" y="653757"/>
                </a:lnTo>
                <a:lnTo>
                  <a:pt x="495731" y="658837"/>
                </a:lnTo>
                <a:lnTo>
                  <a:pt x="500672" y="663917"/>
                </a:lnTo>
                <a:lnTo>
                  <a:pt x="501281" y="670267"/>
                </a:lnTo>
                <a:lnTo>
                  <a:pt x="501281" y="633755"/>
                </a:lnTo>
                <a:lnTo>
                  <a:pt x="500976" y="633437"/>
                </a:lnTo>
                <a:lnTo>
                  <a:pt x="500354" y="630897"/>
                </a:lnTo>
                <a:lnTo>
                  <a:pt x="500049" y="628357"/>
                </a:lnTo>
                <a:lnTo>
                  <a:pt x="500976" y="629627"/>
                </a:lnTo>
                <a:lnTo>
                  <a:pt x="502196" y="630897"/>
                </a:lnTo>
                <a:lnTo>
                  <a:pt x="504990" y="634707"/>
                </a:lnTo>
                <a:lnTo>
                  <a:pt x="504990" y="628675"/>
                </a:lnTo>
                <a:lnTo>
                  <a:pt x="504685" y="628357"/>
                </a:lnTo>
                <a:lnTo>
                  <a:pt x="503440" y="627087"/>
                </a:lnTo>
                <a:lnTo>
                  <a:pt x="502196" y="622007"/>
                </a:lnTo>
                <a:lnTo>
                  <a:pt x="499122" y="619467"/>
                </a:lnTo>
                <a:lnTo>
                  <a:pt x="503135" y="620737"/>
                </a:lnTo>
                <a:lnTo>
                  <a:pt x="504990" y="622007"/>
                </a:lnTo>
                <a:lnTo>
                  <a:pt x="507149" y="627087"/>
                </a:lnTo>
                <a:lnTo>
                  <a:pt x="507771" y="629627"/>
                </a:lnTo>
                <a:lnTo>
                  <a:pt x="507771" y="622668"/>
                </a:lnTo>
                <a:lnTo>
                  <a:pt x="507453" y="622007"/>
                </a:lnTo>
                <a:lnTo>
                  <a:pt x="505409" y="619467"/>
                </a:lnTo>
                <a:lnTo>
                  <a:pt x="504380" y="618197"/>
                </a:lnTo>
                <a:lnTo>
                  <a:pt x="503440" y="611847"/>
                </a:lnTo>
                <a:lnTo>
                  <a:pt x="499745" y="606767"/>
                </a:lnTo>
                <a:lnTo>
                  <a:pt x="504990" y="610577"/>
                </a:lnTo>
                <a:lnTo>
                  <a:pt x="507149" y="611847"/>
                </a:lnTo>
                <a:lnTo>
                  <a:pt x="509625" y="619467"/>
                </a:lnTo>
                <a:lnTo>
                  <a:pt x="510247" y="623277"/>
                </a:lnTo>
                <a:lnTo>
                  <a:pt x="510247" y="616953"/>
                </a:lnTo>
                <a:lnTo>
                  <a:pt x="509943" y="615657"/>
                </a:lnTo>
                <a:lnTo>
                  <a:pt x="508698" y="611847"/>
                </a:lnTo>
                <a:lnTo>
                  <a:pt x="507453" y="606767"/>
                </a:lnTo>
                <a:lnTo>
                  <a:pt x="506539" y="602957"/>
                </a:lnTo>
                <a:lnTo>
                  <a:pt x="503288" y="599147"/>
                </a:lnTo>
                <a:lnTo>
                  <a:pt x="502196" y="597877"/>
                </a:lnTo>
                <a:lnTo>
                  <a:pt x="508088" y="600417"/>
                </a:lnTo>
                <a:lnTo>
                  <a:pt x="512394" y="606767"/>
                </a:lnTo>
                <a:lnTo>
                  <a:pt x="512394" y="604850"/>
                </a:lnTo>
                <a:lnTo>
                  <a:pt x="511784" y="602957"/>
                </a:lnTo>
                <a:lnTo>
                  <a:pt x="508698" y="597877"/>
                </a:lnTo>
                <a:lnTo>
                  <a:pt x="504698" y="594067"/>
                </a:lnTo>
                <a:lnTo>
                  <a:pt x="509943" y="595337"/>
                </a:lnTo>
                <a:lnTo>
                  <a:pt x="513334" y="599147"/>
                </a:lnTo>
                <a:lnTo>
                  <a:pt x="515188" y="605497"/>
                </a:lnTo>
                <a:lnTo>
                  <a:pt x="515493" y="608037"/>
                </a:lnTo>
                <a:lnTo>
                  <a:pt x="515493" y="591007"/>
                </a:lnTo>
                <a:lnTo>
                  <a:pt x="512940" y="588987"/>
                </a:lnTo>
                <a:lnTo>
                  <a:pt x="501891" y="585177"/>
                </a:lnTo>
                <a:lnTo>
                  <a:pt x="492645" y="586447"/>
                </a:lnTo>
                <a:lnTo>
                  <a:pt x="485533" y="586447"/>
                </a:lnTo>
                <a:lnTo>
                  <a:pt x="480288" y="590257"/>
                </a:lnTo>
                <a:lnTo>
                  <a:pt x="475348" y="592797"/>
                </a:lnTo>
                <a:lnTo>
                  <a:pt x="468249" y="591527"/>
                </a:lnTo>
                <a:lnTo>
                  <a:pt x="467639" y="591210"/>
                </a:lnTo>
                <a:lnTo>
                  <a:pt x="467639" y="596607"/>
                </a:lnTo>
                <a:lnTo>
                  <a:pt x="467321" y="596607"/>
                </a:lnTo>
                <a:lnTo>
                  <a:pt x="467017" y="597877"/>
                </a:lnTo>
                <a:lnTo>
                  <a:pt x="465785" y="597877"/>
                </a:lnTo>
                <a:lnTo>
                  <a:pt x="464235" y="596607"/>
                </a:lnTo>
                <a:lnTo>
                  <a:pt x="463003" y="595337"/>
                </a:lnTo>
                <a:lnTo>
                  <a:pt x="462076" y="594067"/>
                </a:lnTo>
                <a:lnTo>
                  <a:pt x="463931" y="594067"/>
                </a:lnTo>
                <a:lnTo>
                  <a:pt x="467017" y="595337"/>
                </a:lnTo>
                <a:lnTo>
                  <a:pt x="467639" y="596607"/>
                </a:lnTo>
                <a:lnTo>
                  <a:pt x="467639" y="591210"/>
                </a:lnTo>
                <a:lnTo>
                  <a:pt x="460844" y="587603"/>
                </a:lnTo>
                <a:lnTo>
                  <a:pt x="460844" y="592797"/>
                </a:lnTo>
                <a:lnTo>
                  <a:pt x="460222" y="592797"/>
                </a:lnTo>
                <a:lnTo>
                  <a:pt x="458381" y="591527"/>
                </a:lnTo>
                <a:lnTo>
                  <a:pt x="453758" y="588987"/>
                </a:lnTo>
                <a:lnTo>
                  <a:pt x="448373" y="585177"/>
                </a:lnTo>
                <a:lnTo>
                  <a:pt x="442341" y="580097"/>
                </a:lnTo>
                <a:lnTo>
                  <a:pt x="435825" y="575017"/>
                </a:lnTo>
                <a:lnTo>
                  <a:pt x="447598" y="580097"/>
                </a:lnTo>
                <a:lnTo>
                  <a:pt x="459600" y="590257"/>
                </a:lnTo>
                <a:lnTo>
                  <a:pt x="460844" y="592797"/>
                </a:lnTo>
                <a:lnTo>
                  <a:pt x="460844" y="587603"/>
                </a:lnTo>
                <a:lnTo>
                  <a:pt x="458685" y="586447"/>
                </a:lnTo>
                <a:lnTo>
                  <a:pt x="441883" y="575017"/>
                </a:lnTo>
                <a:lnTo>
                  <a:pt x="434352" y="569937"/>
                </a:lnTo>
                <a:lnTo>
                  <a:pt x="424802" y="566127"/>
                </a:lnTo>
                <a:lnTo>
                  <a:pt x="416991" y="564857"/>
                </a:lnTo>
                <a:lnTo>
                  <a:pt x="422440" y="572477"/>
                </a:lnTo>
                <a:lnTo>
                  <a:pt x="425170" y="580097"/>
                </a:lnTo>
                <a:lnTo>
                  <a:pt x="424891" y="587717"/>
                </a:lnTo>
                <a:lnTo>
                  <a:pt x="421322" y="595337"/>
                </a:lnTo>
                <a:lnTo>
                  <a:pt x="428726" y="599147"/>
                </a:lnTo>
                <a:lnTo>
                  <a:pt x="428409" y="602957"/>
                </a:lnTo>
                <a:lnTo>
                  <a:pt x="420992" y="605497"/>
                </a:lnTo>
                <a:lnTo>
                  <a:pt x="407174" y="605497"/>
                </a:lnTo>
                <a:lnTo>
                  <a:pt x="404952" y="605307"/>
                </a:lnTo>
                <a:lnTo>
                  <a:pt x="404952" y="611847"/>
                </a:lnTo>
                <a:lnTo>
                  <a:pt x="402170" y="611847"/>
                </a:lnTo>
                <a:lnTo>
                  <a:pt x="402170" y="639787"/>
                </a:lnTo>
                <a:lnTo>
                  <a:pt x="401243" y="639787"/>
                </a:lnTo>
                <a:lnTo>
                  <a:pt x="399389" y="635977"/>
                </a:lnTo>
                <a:lnTo>
                  <a:pt x="399084" y="634707"/>
                </a:lnTo>
                <a:lnTo>
                  <a:pt x="399694" y="634707"/>
                </a:lnTo>
                <a:lnTo>
                  <a:pt x="399999" y="633437"/>
                </a:lnTo>
                <a:lnTo>
                  <a:pt x="400926" y="634707"/>
                </a:lnTo>
                <a:lnTo>
                  <a:pt x="401243" y="637247"/>
                </a:lnTo>
                <a:lnTo>
                  <a:pt x="401866" y="638517"/>
                </a:lnTo>
                <a:lnTo>
                  <a:pt x="402170" y="639787"/>
                </a:lnTo>
                <a:lnTo>
                  <a:pt x="402170" y="611847"/>
                </a:lnTo>
                <a:lnTo>
                  <a:pt x="400316" y="608596"/>
                </a:lnTo>
                <a:lnTo>
                  <a:pt x="400316" y="619467"/>
                </a:lnTo>
                <a:lnTo>
                  <a:pt x="397230" y="613117"/>
                </a:lnTo>
                <a:lnTo>
                  <a:pt x="397230" y="639787"/>
                </a:lnTo>
                <a:lnTo>
                  <a:pt x="395681" y="639787"/>
                </a:lnTo>
                <a:lnTo>
                  <a:pt x="394766" y="638517"/>
                </a:lnTo>
                <a:lnTo>
                  <a:pt x="394144" y="635977"/>
                </a:lnTo>
                <a:lnTo>
                  <a:pt x="394449" y="634707"/>
                </a:lnTo>
                <a:lnTo>
                  <a:pt x="395681" y="634707"/>
                </a:lnTo>
                <a:lnTo>
                  <a:pt x="396608" y="635977"/>
                </a:lnTo>
                <a:lnTo>
                  <a:pt x="397230" y="639787"/>
                </a:lnTo>
                <a:lnTo>
                  <a:pt x="397230" y="613117"/>
                </a:lnTo>
                <a:lnTo>
                  <a:pt x="394766" y="608037"/>
                </a:lnTo>
                <a:lnTo>
                  <a:pt x="392912" y="608037"/>
                </a:lnTo>
                <a:lnTo>
                  <a:pt x="389826" y="606767"/>
                </a:lnTo>
                <a:lnTo>
                  <a:pt x="389826" y="735037"/>
                </a:lnTo>
                <a:lnTo>
                  <a:pt x="388886" y="736307"/>
                </a:lnTo>
                <a:lnTo>
                  <a:pt x="387350" y="736307"/>
                </a:lnTo>
                <a:lnTo>
                  <a:pt x="385800" y="737577"/>
                </a:lnTo>
                <a:lnTo>
                  <a:pt x="384568" y="737577"/>
                </a:lnTo>
                <a:lnTo>
                  <a:pt x="384263" y="736307"/>
                </a:lnTo>
                <a:lnTo>
                  <a:pt x="383946" y="736307"/>
                </a:lnTo>
                <a:lnTo>
                  <a:pt x="384873" y="735037"/>
                </a:lnTo>
                <a:lnTo>
                  <a:pt x="387972" y="733767"/>
                </a:lnTo>
                <a:lnTo>
                  <a:pt x="389191" y="733767"/>
                </a:lnTo>
                <a:lnTo>
                  <a:pt x="389521" y="735037"/>
                </a:lnTo>
                <a:lnTo>
                  <a:pt x="389826" y="735037"/>
                </a:lnTo>
                <a:lnTo>
                  <a:pt x="389826" y="606767"/>
                </a:lnTo>
                <a:lnTo>
                  <a:pt x="395998" y="606767"/>
                </a:lnTo>
                <a:lnTo>
                  <a:pt x="397840" y="610577"/>
                </a:lnTo>
                <a:lnTo>
                  <a:pt x="396608" y="610577"/>
                </a:lnTo>
                <a:lnTo>
                  <a:pt x="400316" y="619467"/>
                </a:lnTo>
                <a:lnTo>
                  <a:pt x="400316" y="608596"/>
                </a:lnTo>
                <a:lnTo>
                  <a:pt x="399999" y="608037"/>
                </a:lnTo>
                <a:lnTo>
                  <a:pt x="402475" y="608037"/>
                </a:lnTo>
                <a:lnTo>
                  <a:pt x="404952" y="611847"/>
                </a:lnTo>
                <a:lnTo>
                  <a:pt x="404952" y="605307"/>
                </a:lnTo>
                <a:lnTo>
                  <a:pt x="392671" y="604227"/>
                </a:lnTo>
                <a:lnTo>
                  <a:pt x="384568" y="602221"/>
                </a:lnTo>
                <a:lnTo>
                  <a:pt x="384568" y="635977"/>
                </a:lnTo>
                <a:lnTo>
                  <a:pt x="384263" y="637247"/>
                </a:lnTo>
                <a:lnTo>
                  <a:pt x="379018" y="638517"/>
                </a:lnTo>
                <a:lnTo>
                  <a:pt x="372211" y="646049"/>
                </a:lnTo>
                <a:lnTo>
                  <a:pt x="372211" y="651217"/>
                </a:lnTo>
                <a:lnTo>
                  <a:pt x="371602" y="652487"/>
                </a:lnTo>
                <a:lnTo>
                  <a:pt x="369747" y="655027"/>
                </a:lnTo>
                <a:lnTo>
                  <a:pt x="368515" y="656297"/>
                </a:lnTo>
                <a:lnTo>
                  <a:pt x="368515" y="658837"/>
                </a:lnTo>
                <a:lnTo>
                  <a:pt x="368515" y="660107"/>
                </a:lnTo>
                <a:lnTo>
                  <a:pt x="367893" y="661377"/>
                </a:lnTo>
                <a:lnTo>
                  <a:pt x="366966" y="663917"/>
                </a:lnTo>
                <a:lnTo>
                  <a:pt x="366356" y="664756"/>
                </a:lnTo>
                <a:lnTo>
                  <a:pt x="366356" y="726147"/>
                </a:lnTo>
                <a:lnTo>
                  <a:pt x="365112" y="727290"/>
                </a:lnTo>
                <a:lnTo>
                  <a:pt x="365112" y="756627"/>
                </a:lnTo>
                <a:lnTo>
                  <a:pt x="363880" y="757897"/>
                </a:lnTo>
                <a:lnTo>
                  <a:pt x="360781" y="757897"/>
                </a:lnTo>
                <a:lnTo>
                  <a:pt x="359244" y="756627"/>
                </a:lnTo>
                <a:lnTo>
                  <a:pt x="359244" y="755357"/>
                </a:lnTo>
                <a:lnTo>
                  <a:pt x="364807" y="755357"/>
                </a:lnTo>
                <a:lnTo>
                  <a:pt x="364807" y="756627"/>
                </a:lnTo>
                <a:lnTo>
                  <a:pt x="365112" y="756627"/>
                </a:lnTo>
                <a:lnTo>
                  <a:pt x="365112" y="727290"/>
                </a:lnTo>
                <a:lnTo>
                  <a:pt x="363575" y="728687"/>
                </a:lnTo>
                <a:lnTo>
                  <a:pt x="363575" y="752817"/>
                </a:lnTo>
                <a:lnTo>
                  <a:pt x="362343" y="754087"/>
                </a:lnTo>
                <a:lnTo>
                  <a:pt x="360476" y="754087"/>
                </a:lnTo>
                <a:lnTo>
                  <a:pt x="358317" y="755357"/>
                </a:lnTo>
                <a:lnTo>
                  <a:pt x="356463" y="755357"/>
                </a:lnTo>
                <a:lnTo>
                  <a:pt x="356158" y="754087"/>
                </a:lnTo>
                <a:lnTo>
                  <a:pt x="355854" y="754087"/>
                </a:lnTo>
                <a:lnTo>
                  <a:pt x="357390" y="752817"/>
                </a:lnTo>
                <a:lnTo>
                  <a:pt x="359244" y="752817"/>
                </a:lnTo>
                <a:lnTo>
                  <a:pt x="361111" y="751547"/>
                </a:lnTo>
                <a:lnTo>
                  <a:pt x="362953" y="751547"/>
                </a:lnTo>
                <a:lnTo>
                  <a:pt x="363270" y="752817"/>
                </a:lnTo>
                <a:lnTo>
                  <a:pt x="363575" y="752817"/>
                </a:lnTo>
                <a:lnTo>
                  <a:pt x="363575" y="728687"/>
                </a:lnTo>
                <a:lnTo>
                  <a:pt x="362038" y="727544"/>
                </a:lnTo>
                <a:lnTo>
                  <a:pt x="362038" y="750277"/>
                </a:lnTo>
                <a:lnTo>
                  <a:pt x="360184" y="751547"/>
                </a:lnTo>
                <a:lnTo>
                  <a:pt x="357390" y="751547"/>
                </a:lnTo>
                <a:lnTo>
                  <a:pt x="354304" y="752817"/>
                </a:lnTo>
                <a:lnTo>
                  <a:pt x="351218" y="752817"/>
                </a:lnTo>
                <a:lnTo>
                  <a:pt x="350608" y="751547"/>
                </a:lnTo>
                <a:lnTo>
                  <a:pt x="352450" y="750277"/>
                </a:lnTo>
                <a:lnTo>
                  <a:pt x="349377" y="750277"/>
                </a:lnTo>
                <a:lnTo>
                  <a:pt x="349059" y="749007"/>
                </a:lnTo>
                <a:lnTo>
                  <a:pt x="350608" y="747737"/>
                </a:lnTo>
                <a:lnTo>
                  <a:pt x="353072" y="747737"/>
                </a:lnTo>
                <a:lnTo>
                  <a:pt x="355536" y="746467"/>
                </a:lnTo>
                <a:lnTo>
                  <a:pt x="358317" y="746467"/>
                </a:lnTo>
                <a:lnTo>
                  <a:pt x="358622" y="747737"/>
                </a:lnTo>
                <a:lnTo>
                  <a:pt x="359244" y="747737"/>
                </a:lnTo>
                <a:lnTo>
                  <a:pt x="357390" y="749007"/>
                </a:lnTo>
                <a:lnTo>
                  <a:pt x="354926" y="750277"/>
                </a:lnTo>
                <a:lnTo>
                  <a:pt x="355536" y="750277"/>
                </a:lnTo>
                <a:lnTo>
                  <a:pt x="358317" y="749007"/>
                </a:lnTo>
                <a:lnTo>
                  <a:pt x="361111" y="749007"/>
                </a:lnTo>
                <a:lnTo>
                  <a:pt x="361721" y="750277"/>
                </a:lnTo>
                <a:lnTo>
                  <a:pt x="362038" y="750277"/>
                </a:lnTo>
                <a:lnTo>
                  <a:pt x="362038" y="727544"/>
                </a:lnTo>
                <a:lnTo>
                  <a:pt x="356781" y="723607"/>
                </a:lnTo>
                <a:lnTo>
                  <a:pt x="354926" y="719797"/>
                </a:lnTo>
                <a:lnTo>
                  <a:pt x="356463" y="717257"/>
                </a:lnTo>
                <a:lnTo>
                  <a:pt x="358165" y="715987"/>
                </a:lnTo>
                <a:lnTo>
                  <a:pt x="359867" y="714717"/>
                </a:lnTo>
                <a:lnTo>
                  <a:pt x="360184" y="717257"/>
                </a:lnTo>
                <a:lnTo>
                  <a:pt x="361111" y="718527"/>
                </a:lnTo>
                <a:lnTo>
                  <a:pt x="362635" y="719797"/>
                </a:lnTo>
                <a:lnTo>
                  <a:pt x="365734" y="722337"/>
                </a:lnTo>
                <a:lnTo>
                  <a:pt x="366356" y="726147"/>
                </a:lnTo>
                <a:lnTo>
                  <a:pt x="366356" y="664756"/>
                </a:lnTo>
                <a:lnTo>
                  <a:pt x="366039" y="665187"/>
                </a:lnTo>
                <a:lnTo>
                  <a:pt x="365429" y="663917"/>
                </a:lnTo>
                <a:lnTo>
                  <a:pt x="364807" y="663917"/>
                </a:lnTo>
                <a:lnTo>
                  <a:pt x="365112" y="662647"/>
                </a:lnTo>
                <a:lnTo>
                  <a:pt x="365734" y="661377"/>
                </a:lnTo>
                <a:lnTo>
                  <a:pt x="366661" y="658837"/>
                </a:lnTo>
                <a:lnTo>
                  <a:pt x="367588" y="657567"/>
                </a:lnTo>
                <a:lnTo>
                  <a:pt x="368198" y="658837"/>
                </a:lnTo>
                <a:lnTo>
                  <a:pt x="368515" y="658837"/>
                </a:lnTo>
                <a:lnTo>
                  <a:pt x="368515" y="656297"/>
                </a:lnTo>
                <a:lnTo>
                  <a:pt x="367893" y="656297"/>
                </a:lnTo>
                <a:lnTo>
                  <a:pt x="368198" y="653757"/>
                </a:lnTo>
                <a:lnTo>
                  <a:pt x="370052" y="651217"/>
                </a:lnTo>
                <a:lnTo>
                  <a:pt x="372211" y="651217"/>
                </a:lnTo>
                <a:lnTo>
                  <a:pt x="372211" y="646049"/>
                </a:lnTo>
                <a:lnTo>
                  <a:pt x="366509" y="652487"/>
                </a:lnTo>
                <a:lnTo>
                  <a:pt x="362508" y="660107"/>
                </a:lnTo>
                <a:lnTo>
                  <a:pt x="360476" y="666457"/>
                </a:lnTo>
                <a:lnTo>
                  <a:pt x="359803" y="661377"/>
                </a:lnTo>
                <a:lnTo>
                  <a:pt x="362458" y="655027"/>
                </a:lnTo>
                <a:lnTo>
                  <a:pt x="367830" y="646137"/>
                </a:lnTo>
                <a:lnTo>
                  <a:pt x="375310" y="635977"/>
                </a:lnTo>
                <a:lnTo>
                  <a:pt x="370332" y="639787"/>
                </a:lnTo>
                <a:lnTo>
                  <a:pt x="365544" y="644867"/>
                </a:lnTo>
                <a:lnTo>
                  <a:pt x="360934" y="649947"/>
                </a:lnTo>
                <a:lnTo>
                  <a:pt x="356463" y="655027"/>
                </a:lnTo>
                <a:lnTo>
                  <a:pt x="357708" y="649947"/>
                </a:lnTo>
                <a:lnTo>
                  <a:pt x="361721" y="643597"/>
                </a:lnTo>
                <a:lnTo>
                  <a:pt x="367284" y="635977"/>
                </a:lnTo>
                <a:lnTo>
                  <a:pt x="359029" y="643597"/>
                </a:lnTo>
                <a:lnTo>
                  <a:pt x="355231" y="649719"/>
                </a:lnTo>
                <a:lnTo>
                  <a:pt x="355231" y="675347"/>
                </a:lnTo>
                <a:lnTo>
                  <a:pt x="355231" y="680427"/>
                </a:lnTo>
                <a:lnTo>
                  <a:pt x="354622" y="681697"/>
                </a:lnTo>
                <a:lnTo>
                  <a:pt x="353377" y="681697"/>
                </a:lnTo>
                <a:lnTo>
                  <a:pt x="352767" y="680427"/>
                </a:lnTo>
                <a:lnTo>
                  <a:pt x="352767" y="675347"/>
                </a:lnTo>
                <a:lnTo>
                  <a:pt x="353377" y="674077"/>
                </a:lnTo>
                <a:lnTo>
                  <a:pt x="354622" y="674077"/>
                </a:lnTo>
                <a:lnTo>
                  <a:pt x="355231" y="675347"/>
                </a:lnTo>
                <a:lnTo>
                  <a:pt x="355231" y="649719"/>
                </a:lnTo>
                <a:lnTo>
                  <a:pt x="352717" y="653757"/>
                </a:lnTo>
                <a:lnTo>
                  <a:pt x="352145" y="655662"/>
                </a:lnTo>
                <a:lnTo>
                  <a:pt x="352145" y="740117"/>
                </a:lnTo>
                <a:lnTo>
                  <a:pt x="352145" y="741387"/>
                </a:lnTo>
                <a:lnTo>
                  <a:pt x="346583" y="741387"/>
                </a:lnTo>
                <a:lnTo>
                  <a:pt x="346278" y="740117"/>
                </a:lnTo>
                <a:lnTo>
                  <a:pt x="352145" y="740117"/>
                </a:lnTo>
                <a:lnTo>
                  <a:pt x="352145" y="655662"/>
                </a:lnTo>
                <a:lnTo>
                  <a:pt x="348894" y="666457"/>
                </a:lnTo>
                <a:lnTo>
                  <a:pt x="348119" y="682967"/>
                </a:lnTo>
                <a:lnTo>
                  <a:pt x="346087" y="672807"/>
                </a:lnTo>
                <a:lnTo>
                  <a:pt x="346417" y="667727"/>
                </a:lnTo>
                <a:lnTo>
                  <a:pt x="346824" y="661377"/>
                </a:lnTo>
                <a:lnTo>
                  <a:pt x="348945" y="655027"/>
                </a:lnTo>
                <a:lnTo>
                  <a:pt x="349364" y="653757"/>
                </a:lnTo>
                <a:lnTo>
                  <a:pt x="350215" y="651217"/>
                </a:lnTo>
                <a:lnTo>
                  <a:pt x="356158" y="639787"/>
                </a:lnTo>
                <a:lnTo>
                  <a:pt x="344728" y="651814"/>
                </a:lnTo>
                <a:lnTo>
                  <a:pt x="344728" y="713447"/>
                </a:lnTo>
                <a:lnTo>
                  <a:pt x="344119" y="715987"/>
                </a:lnTo>
                <a:lnTo>
                  <a:pt x="341642" y="714717"/>
                </a:lnTo>
                <a:lnTo>
                  <a:pt x="339483" y="713447"/>
                </a:lnTo>
                <a:lnTo>
                  <a:pt x="338874" y="710907"/>
                </a:lnTo>
                <a:lnTo>
                  <a:pt x="339178" y="708367"/>
                </a:lnTo>
                <a:lnTo>
                  <a:pt x="339801" y="707097"/>
                </a:lnTo>
                <a:lnTo>
                  <a:pt x="341337" y="707097"/>
                </a:lnTo>
                <a:lnTo>
                  <a:pt x="341960" y="710907"/>
                </a:lnTo>
                <a:lnTo>
                  <a:pt x="342265" y="710907"/>
                </a:lnTo>
                <a:lnTo>
                  <a:pt x="344728" y="713447"/>
                </a:lnTo>
                <a:lnTo>
                  <a:pt x="344728" y="651814"/>
                </a:lnTo>
                <a:lnTo>
                  <a:pt x="343509" y="653097"/>
                </a:lnTo>
                <a:lnTo>
                  <a:pt x="343509" y="684237"/>
                </a:lnTo>
                <a:lnTo>
                  <a:pt x="342265" y="685507"/>
                </a:lnTo>
                <a:lnTo>
                  <a:pt x="341337" y="684237"/>
                </a:lnTo>
                <a:lnTo>
                  <a:pt x="338556" y="680808"/>
                </a:lnTo>
                <a:lnTo>
                  <a:pt x="338556" y="713447"/>
                </a:lnTo>
                <a:lnTo>
                  <a:pt x="336715" y="715987"/>
                </a:lnTo>
                <a:lnTo>
                  <a:pt x="334543" y="713447"/>
                </a:lnTo>
                <a:lnTo>
                  <a:pt x="332689" y="710907"/>
                </a:lnTo>
                <a:lnTo>
                  <a:pt x="333311" y="707097"/>
                </a:lnTo>
                <a:lnTo>
                  <a:pt x="334860" y="705827"/>
                </a:lnTo>
                <a:lnTo>
                  <a:pt x="336092" y="704557"/>
                </a:lnTo>
                <a:lnTo>
                  <a:pt x="337629" y="704557"/>
                </a:lnTo>
                <a:lnTo>
                  <a:pt x="337324" y="707097"/>
                </a:lnTo>
                <a:lnTo>
                  <a:pt x="336715" y="708367"/>
                </a:lnTo>
                <a:lnTo>
                  <a:pt x="337019" y="709637"/>
                </a:lnTo>
                <a:lnTo>
                  <a:pt x="337947" y="712177"/>
                </a:lnTo>
                <a:lnTo>
                  <a:pt x="338556" y="713447"/>
                </a:lnTo>
                <a:lnTo>
                  <a:pt x="338556" y="680808"/>
                </a:lnTo>
                <a:lnTo>
                  <a:pt x="338251" y="680427"/>
                </a:lnTo>
                <a:lnTo>
                  <a:pt x="337947" y="675347"/>
                </a:lnTo>
                <a:lnTo>
                  <a:pt x="338556" y="672807"/>
                </a:lnTo>
                <a:lnTo>
                  <a:pt x="339483" y="676617"/>
                </a:lnTo>
                <a:lnTo>
                  <a:pt x="340715" y="680427"/>
                </a:lnTo>
                <a:lnTo>
                  <a:pt x="342874" y="681697"/>
                </a:lnTo>
                <a:lnTo>
                  <a:pt x="343509" y="684237"/>
                </a:lnTo>
                <a:lnTo>
                  <a:pt x="343509" y="653097"/>
                </a:lnTo>
                <a:lnTo>
                  <a:pt x="342874" y="653757"/>
                </a:lnTo>
                <a:lnTo>
                  <a:pt x="343738" y="652487"/>
                </a:lnTo>
                <a:lnTo>
                  <a:pt x="346316" y="648677"/>
                </a:lnTo>
                <a:lnTo>
                  <a:pt x="348043" y="646137"/>
                </a:lnTo>
                <a:lnTo>
                  <a:pt x="348907" y="644867"/>
                </a:lnTo>
                <a:lnTo>
                  <a:pt x="352348" y="639787"/>
                </a:lnTo>
                <a:lnTo>
                  <a:pt x="353199" y="638517"/>
                </a:lnTo>
                <a:lnTo>
                  <a:pt x="354926" y="635977"/>
                </a:lnTo>
                <a:lnTo>
                  <a:pt x="347522" y="638517"/>
                </a:lnTo>
                <a:lnTo>
                  <a:pt x="347827" y="637247"/>
                </a:lnTo>
                <a:lnTo>
                  <a:pt x="348119" y="635977"/>
                </a:lnTo>
                <a:lnTo>
                  <a:pt x="343509" y="637247"/>
                </a:lnTo>
                <a:lnTo>
                  <a:pt x="343509" y="634707"/>
                </a:lnTo>
                <a:lnTo>
                  <a:pt x="337324" y="639787"/>
                </a:lnTo>
                <a:lnTo>
                  <a:pt x="337947" y="637247"/>
                </a:lnTo>
                <a:lnTo>
                  <a:pt x="338556" y="634707"/>
                </a:lnTo>
                <a:lnTo>
                  <a:pt x="336410" y="633437"/>
                </a:lnTo>
                <a:lnTo>
                  <a:pt x="334860" y="634707"/>
                </a:lnTo>
                <a:lnTo>
                  <a:pt x="333006" y="637247"/>
                </a:lnTo>
                <a:lnTo>
                  <a:pt x="331152" y="630897"/>
                </a:lnTo>
                <a:lnTo>
                  <a:pt x="334556" y="629627"/>
                </a:lnTo>
                <a:lnTo>
                  <a:pt x="337947" y="628357"/>
                </a:lnTo>
                <a:lnTo>
                  <a:pt x="345033" y="632167"/>
                </a:lnTo>
                <a:lnTo>
                  <a:pt x="350608" y="634707"/>
                </a:lnTo>
                <a:lnTo>
                  <a:pt x="357390" y="634707"/>
                </a:lnTo>
                <a:lnTo>
                  <a:pt x="366356" y="633437"/>
                </a:lnTo>
                <a:lnTo>
                  <a:pt x="370674" y="632167"/>
                </a:lnTo>
                <a:lnTo>
                  <a:pt x="375310" y="632167"/>
                </a:lnTo>
                <a:lnTo>
                  <a:pt x="379945" y="633437"/>
                </a:lnTo>
                <a:lnTo>
                  <a:pt x="384568" y="635977"/>
                </a:lnTo>
                <a:lnTo>
                  <a:pt x="384568" y="602221"/>
                </a:lnTo>
                <a:lnTo>
                  <a:pt x="362038" y="596607"/>
                </a:lnTo>
                <a:lnTo>
                  <a:pt x="355231" y="595337"/>
                </a:lnTo>
                <a:lnTo>
                  <a:pt x="353999" y="596607"/>
                </a:lnTo>
                <a:lnTo>
                  <a:pt x="358622" y="600417"/>
                </a:lnTo>
                <a:lnTo>
                  <a:pt x="368858" y="605497"/>
                </a:lnTo>
                <a:lnTo>
                  <a:pt x="376313" y="611847"/>
                </a:lnTo>
                <a:lnTo>
                  <a:pt x="380873" y="619467"/>
                </a:lnTo>
                <a:lnTo>
                  <a:pt x="382409" y="628357"/>
                </a:lnTo>
                <a:lnTo>
                  <a:pt x="372516" y="629627"/>
                </a:lnTo>
                <a:lnTo>
                  <a:pt x="364197" y="629627"/>
                </a:lnTo>
                <a:lnTo>
                  <a:pt x="359562" y="630897"/>
                </a:lnTo>
                <a:lnTo>
                  <a:pt x="355231" y="633437"/>
                </a:lnTo>
                <a:lnTo>
                  <a:pt x="350608" y="633437"/>
                </a:lnTo>
                <a:lnTo>
                  <a:pt x="346278" y="628357"/>
                </a:lnTo>
                <a:lnTo>
                  <a:pt x="339864" y="619467"/>
                </a:lnTo>
                <a:lnTo>
                  <a:pt x="337515" y="611847"/>
                </a:lnTo>
                <a:lnTo>
                  <a:pt x="339636" y="604227"/>
                </a:lnTo>
                <a:lnTo>
                  <a:pt x="346583" y="597877"/>
                </a:lnTo>
                <a:lnTo>
                  <a:pt x="352539" y="592797"/>
                </a:lnTo>
                <a:lnTo>
                  <a:pt x="353720" y="591527"/>
                </a:lnTo>
                <a:lnTo>
                  <a:pt x="356108" y="588987"/>
                </a:lnTo>
                <a:lnTo>
                  <a:pt x="358482" y="586447"/>
                </a:lnTo>
                <a:lnTo>
                  <a:pt x="360857" y="583907"/>
                </a:lnTo>
                <a:lnTo>
                  <a:pt x="364388" y="580097"/>
                </a:lnTo>
                <a:lnTo>
                  <a:pt x="367919" y="576287"/>
                </a:lnTo>
                <a:lnTo>
                  <a:pt x="369760" y="573747"/>
                </a:lnTo>
                <a:lnTo>
                  <a:pt x="376237" y="564857"/>
                </a:lnTo>
                <a:lnTo>
                  <a:pt x="377164" y="563587"/>
                </a:lnTo>
                <a:lnTo>
                  <a:pt x="385800" y="563587"/>
                </a:lnTo>
                <a:lnTo>
                  <a:pt x="393522" y="561047"/>
                </a:lnTo>
                <a:lnTo>
                  <a:pt x="410679" y="558507"/>
                </a:lnTo>
                <a:lnTo>
                  <a:pt x="427685" y="555967"/>
                </a:lnTo>
                <a:lnTo>
                  <a:pt x="433781" y="554697"/>
                </a:lnTo>
                <a:lnTo>
                  <a:pt x="445973" y="552157"/>
                </a:lnTo>
                <a:lnTo>
                  <a:pt x="452069" y="550887"/>
                </a:lnTo>
                <a:lnTo>
                  <a:pt x="463486" y="547077"/>
                </a:lnTo>
                <a:lnTo>
                  <a:pt x="474903" y="543267"/>
                </a:lnTo>
                <a:lnTo>
                  <a:pt x="495731" y="534377"/>
                </a:lnTo>
                <a:lnTo>
                  <a:pt x="500672" y="533107"/>
                </a:lnTo>
                <a:lnTo>
                  <a:pt x="504380" y="533107"/>
                </a:lnTo>
                <a:lnTo>
                  <a:pt x="506539" y="536917"/>
                </a:lnTo>
                <a:lnTo>
                  <a:pt x="526910" y="563587"/>
                </a:lnTo>
                <a:lnTo>
                  <a:pt x="521042" y="566127"/>
                </a:lnTo>
                <a:lnTo>
                  <a:pt x="536498" y="577557"/>
                </a:lnTo>
                <a:lnTo>
                  <a:pt x="533692" y="580097"/>
                </a:lnTo>
                <a:lnTo>
                  <a:pt x="535559" y="581367"/>
                </a:lnTo>
                <a:lnTo>
                  <a:pt x="538949" y="582637"/>
                </a:lnTo>
                <a:lnTo>
                  <a:pt x="537095" y="585177"/>
                </a:lnTo>
                <a:lnTo>
                  <a:pt x="538340" y="588987"/>
                </a:lnTo>
                <a:lnTo>
                  <a:pt x="541134" y="587717"/>
                </a:lnTo>
                <a:lnTo>
                  <a:pt x="542340" y="591527"/>
                </a:lnTo>
                <a:lnTo>
                  <a:pt x="545147" y="597877"/>
                </a:lnTo>
                <a:lnTo>
                  <a:pt x="537095" y="590257"/>
                </a:lnTo>
                <a:lnTo>
                  <a:pt x="532155" y="587717"/>
                </a:lnTo>
                <a:lnTo>
                  <a:pt x="531545" y="590257"/>
                </a:lnTo>
                <a:lnTo>
                  <a:pt x="535559" y="597877"/>
                </a:lnTo>
                <a:lnTo>
                  <a:pt x="543890" y="609307"/>
                </a:lnTo>
                <a:lnTo>
                  <a:pt x="544499" y="615657"/>
                </a:lnTo>
                <a:lnTo>
                  <a:pt x="546684" y="619467"/>
                </a:lnTo>
                <a:lnTo>
                  <a:pt x="550989" y="623277"/>
                </a:lnTo>
                <a:lnTo>
                  <a:pt x="557796" y="637247"/>
                </a:lnTo>
                <a:lnTo>
                  <a:pt x="557796" y="639787"/>
                </a:lnTo>
                <a:lnTo>
                  <a:pt x="559650" y="643597"/>
                </a:lnTo>
                <a:lnTo>
                  <a:pt x="560578" y="648677"/>
                </a:lnTo>
                <a:lnTo>
                  <a:pt x="561797" y="651217"/>
                </a:lnTo>
                <a:lnTo>
                  <a:pt x="566140" y="652487"/>
                </a:lnTo>
                <a:lnTo>
                  <a:pt x="566140" y="615657"/>
                </a:lnTo>
                <a:lnTo>
                  <a:pt x="565200" y="615657"/>
                </a:lnTo>
                <a:lnTo>
                  <a:pt x="562737" y="611847"/>
                </a:lnTo>
                <a:lnTo>
                  <a:pt x="568286" y="611847"/>
                </a:lnTo>
                <a:lnTo>
                  <a:pt x="571055" y="610577"/>
                </a:lnTo>
                <a:lnTo>
                  <a:pt x="569531" y="604227"/>
                </a:lnTo>
                <a:lnTo>
                  <a:pt x="571373" y="601687"/>
                </a:lnTo>
                <a:lnTo>
                  <a:pt x="572300" y="600417"/>
                </a:lnTo>
                <a:lnTo>
                  <a:pt x="577557" y="600417"/>
                </a:lnTo>
                <a:lnTo>
                  <a:pt x="578180" y="599147"/>
                </a:lnTo>
                <a:lnTo>
                  <a:pt x="578180" y="597877"/>
                </a:lnTo>
                <a:lnTo>
                  <a:pt x="575094" y="596607"/>
                </a:lnTo>
                <a:lnTo>
                  <a:pt x="574141" y="596607"/>
                </a:lnTo>
                <a:lnTo>
                  <a:pt x="573239" y="595337"/>
                </a:lnTo>
                <a:lnTo>
                  <a:pt x="572820" y="594067"/>
                </a:lnTo>
                <a:lnTo>
                  <a:pt x="571995" y="591527"/>
                </a:lnTo>
                <a:lnTo>
                  <a:pt x="573836" y="590257"/>
                </a:lnTo>
                <a:lnTo>
                  <a:pt x="576935" y="588987"/>
                </a:lnTo>
                <a:lnTo>
                  <a:pt x="579399" y="588987"/>
                </a:lnTo>
                <a:lnTo>
                  <a:pt x="580339" y="590257"/>
                </a:lnTo>
                <a:lnTo>
                  <a:pt x="579716" y="591527"/>
                </a:lnTo>
                <a:lnTo>
                  <a:pt x="578180" y="592797"/>
                </a:lnTo>
                <a:lnTo>
                  <a:pt x="580948" y="594067"/>
                </a:lnTo>
                <a:lnTo>
                  <a:pt x="582803" y="594067"/>
                </a:lnTo>
                <a:lnTo>
                  <a:pt x="583730" y="596607"/>
                </a:lnTo>
                <a:lnTo>
                  <a:pt x="581253" y="596607"/>
                </a:lnTo>
                <a:lnTo>
                  <a:pt x="580948" y="597877"/>
                </a:lnTo>
                <a:lnTo>
                  <a:pt x="586193" y="596607"/>
                </a:lnTo>
                <a:lnTo>
                  <a:pt x="585889" y="605497"/>
                </a:lnTo>
                <a:lnTo>
                  <a:pt x="581253" y="604227"/>
                </a:lnTo>
                <a:lnTo>
                  <a:pt x="578180" y="602957"/>
                </a:lnTo>
                <a:lnTo>
                  <a:pt x="576643" y="604227"/>
                </a:lnTo>
                <a:lnTo>
                  <a:pt x="578180" y="609307"/>
                </a:lnTo>
                <a:lnTo>
                  <a:pt x="579399" y="615657"/>
                </a:lnTo>
                <a:lnTo>
                  <a:pt x="583730" y="616927"/>
                </a:lnTo>
                <a:lnTo>
                  <a:pt x="583412" y="610577"/>
                </a:lnTo>
                <a:lnTo>
                  <a:pt x="582803" y="606767"/>
                </a:lnTo>
                <a:lnTo>
                  <a:pt x="593293" y="606767"/>
                </a:lnTo>
                <a:lnTo>
                  <a:pt x="592836" y="605497"/>
                </a:lnTo>
                <a:lnTo>
                  <a:pt x="589178" y="595337"/>
                </a:lnTo>
                <a:lnTo>
                  <a:pt x="585406" y="588987"/>
                </a:lnTo>
                <a:lnTo>
                  <a:pt x="584657" y="587717"/>
                </a:lnTo>
                <a:lnTo>
                  <a:pt x="582155" y="586447"/>
                </a:lnTo>
                <a:lnTo>
                  <a:pt x="579666" y="585177"/>
                </a:lnTo>
                <a:lnTo>
                  <a:pt x="574141" y="586447"/>
                </a:lnTo>
                <a:lnTo>
                  <a:pt x="571995" y="585177"/>
                </a:lnTo>
                <a:lnTo>
                  <a:pt x="569214" y="581748"/>
                </a:lnTo>
                <a:lnTo>
                  <a:pt x="569214" y="594067"/>
                </a:lnTo>
                <a:lnTo>
                  <a:pt x="565505" y="592797"/>
                </a:lnTo>
                <a:lnTo>
                  <a:pt x="563968" y="592797"/>
                </a:lnTo>
                <a:lnTo>
                  <a:pt x="568591" y="595337"/>
                </a:lnTo>
                <a:lnTo>
                  <a:pt x="564286" y="595337"/>
                </a:lnTo>
                <a:lnTo>
                  <a:pt x="567359" y="597877"/>
                </a:lnTo>
                <a:lnTo>
                  <a:pt x="567055" y="600417"/>
                </a:lnTo>
                <a:lnTo>
                  <a:pt x="565823" y="601687"/>
                </a:lnTo>
                <a:lnTo>
                  <a:pt x="559041" y="601687"/>
                </a:lnTo>
                <a:lnTo>
                  <a:pt x="560374" y="600417"/>
                </a:lnTo>
                <a:lnTo>
                  <a:pt x="563041" y="597877"/>
                </a:lnTo>
                <a:lnTo>
                  <a:pt x="559650" y="594067"/>
                </a:lnTo>
                <a:lnTo>
                  <a:pt x="556234" y="588264"/>
                </a:lnTo>
                <a:lnTo>
                  <a:pt x="556234" y="597877"/>
                </a:lnTo>
                <a:lnTo>
                  <a:pt x="555637" y="599147"/>
                </a:lnTo>
                <a:lnTo>
                  <a:pt x="554088" y="599147"/>
                </a:lnTo>
                <a:lnTo>
                  <a:pt x="552843" y="600417"/>
                </a:lnTo>
                <a:lnTo>
                  <a:pt x="550989" y="600417"/>
                </a:lnTo>
                <a:lnTo>
                  <a:pt x="550087" y="599147"/>
                </a:lnTo>
                <a:lnTo>
                  <a:pt x="549452" y="597877"/>
                </a:lnTo>
                <a:lnTo>
                  <a:pt x="549757" y="596607"/>
                </a:lnTo>
                <a:lnTo>
                  <a:pt x="552843" y="595337"/>
                </a:lnTo>
                <a:lnTo>
                  <a:pt x="554393" y="595337"/>
                </a:lnTo>
                <a:lnTo>
                  <a:pt x="556234" y="597877"/>
                </a:lnTo>
                <a:lnTo>
                  <a:pt x="556234" y="588264"/>
                </a:lnTo>
                <a:lnTo>
                  <a:pt x="554418" y="585177"/>
                </a:lnTo>
                <a:lnTo>
                  <a:pt x="553643" y="582637"/>
                </a:lnTo>
                <a:lnTo>
                  <a:pt x="553250" y="581367"/>
                </a:lnTo>
                <a:lnTo>
                  <a:pt x="552538" y="579056"/>
                </a:lnTo>
                <a:lnTo>
                  <a:pt x="552538" y="591527"/>
                </a:lnTo>
                <a:lnTo>
                  <a:pt x="551307" y="594067"/>
                </a:lnTo>
                <a:lnTo>
                  <a:pt x="550392" y="595337"/>
                </a:lnTo>
                <a:lnTo>
                  <a:pt x="545147" y="595337"/>
                </a:lnTo>
                <a:lnTo>
                  <a:pt x="544842" y="592797"/>
                </a:lnTo>
                <a:lnTo>
                  <a:pt x="545744" y="591527"/>
                </a:lnTo>
                <a:lnTo>
                  <a:pt x="546684" y="590257"/>
                </a:lnTo>
                <a:lnTo>
                  <a:pt x="548843" y="588987"/>
                </a:lnTo>
                <a:lnTo>
                  <a:pt x="550697" y="588987"/>
                </a:lnTo>
                <a:lnTo>
                  <a:pt x="552246" y="590257"/>
                </a:lnTo>
                <a:lnTo>
                  <a:pt x="552538" y="591527"/>
                </a:lnTo>
                <a:lnTo>
                  <a:pt x="552538" y="579056"/>
                </a:lnTo>
                <a:lnTo>
                  <a:pt x="552081" y="577557"/>
                </a:lnTo>
                <a:lnTo>
                  <a:pt x="551827" y="571207"/>
                </a:lnTo>
                <a:lnTo>
                  <a:pt x="552843" y="568667"/>
                </a:lnTo>
                <a:lnTo>
                  <a:pt x="555637" y="564857"/>
                </a:lnTo>
                <a:lnTo>
                  <a:pt x="556856" y="567397"/>
                </a:lnTo>
                <a:lnTo>
                  <a:pt x="559943" y="568667"/>
                </a:lnTo>
                <a:lnTo>
                  <a:pt x="556234" y="571207"/>
                </a:lnTo>
                <a:lnTo>
                  <a:pt x="560247" y="572477"/>
                </a:lnTo>
                <a:lnTo>
                  <a:pt x="556552" y="573747"/>
                </a:lnTo>
                <a:lnTo>
                  <a:pt x="563346" y="577557"/>
                </a:lnTo>
                <a:lnTo>
                  <a:pt x="559041" y="578827"/>
                </a:lnTo>
                <a:lnTo>
                  <a:pt x="564591" y="582637"/>
                </a:lnTo>
                <a:lnTo>
                  <a:pt x="559650" y="582637"/>
                </a:lnTo>
                <a:lnTo>
                  <a:pt x="564591" y="585177"/>
                </a:lnTo>
                <a:lnTo>
                  <a:pt x="567677" y="586447"/>
                </a:lnTo>
                <a:lnTo>
                  <a:pt x="567359" y="587717"/>
                </a:lnTo>
                <a:lnTo>
                  <a:pt x="562102" y="588987"/>
                </a:lnTo>
                <a:lnTo>
                  <a:pt x="564286" y="590257"/>
                </a:lnTo>
                <a:lnTo>
                  <a:pt x="568591" y="590257"/>
                </a:lnTo>
                <a:lnTo>
                  <a:pt x="568896" y="591527"/>
                </a:lnTo>
                <a:lnTo>
                  <a:pt x="569214" y="594067"/>
                </a:lnTo>
                <a:lnTo>
                  <a:pt x="569214" y="581748"/>
                </a:lnTo>
                <a:lnTo>
                  <a:pt x="567880" y="580097"/>
                </a:lnTo>
                <a:lnTo>
                  <a:pt x="564273" y="573747"/>
                </a:lnTo>
                <a:lnTo>
                  <a:pt x="561136" y="567397"/>
                </a:lnTo>
                <a:lnTo>
                  <a:pt x="560044" y="564857"/>
                </a:lnTo>
                <a:lnTo>
                  <a:pt x="558393" y="561047"/>
                </a:lnTo>
                <a:lnTo>
                  <a:pt x="557784" y="558507"/>
                </a:lnTo>
                <a:lnTo>
                  <a:pt x="556856" y="554697"/>
                </a:lnTo>
                <a:lnTo>
                  <a:pt x="556552" y="553427"/>
                </a:lnTo>
                <a:lnTo>
                  <a:pt x="554088" y="552792"/>
                </a:lnTo>
                <a:lnTo>
                  <a:pt x="554088" y="562317"/>
                </a:lnTo>
                <a:lnTo>
                  <a:pt x="547916" y="564857"/>
                </a:lnTo>
                <a:lnTo>
                  <a:pt x="547916" y="585177"/>
                </a:lnTo>
                <a:lnTo>
                  <a:pt x="546989" y="586447"/>
                </a:lnTo>
                <a:lnTo>
                  <a:pt x="546354" y="587717"/>
                </a:lnTo>
                <a:lnTo>
                  <a:pt x="545147" y="588987"/>
                </a:lnTo>
                <a:lnTo>
                  <a:pt x="544195" y="587717"/>
                </a:lnTo>
                <a:lnTo>
                  <a:pt x="542988" y="587717"/>
                </a:lnTo>
                <a:lnTo>
                  <a:pt x="542658" y="586447"/>
                </a:lnTo>
                <a:lnTo>
                  <a:pt x="543585" y="585177"/>
                </a:lnTo>
                <a:lnTo>
                  <a:pt x="544195" y="582637"/>
                </a:lnTo>
                <a:lnTo>
                  <a:pt x="547598" y="582637"/>
                </a:lnTo>
                <a:lnTo>
                  <a:pt x="547916" y="585177"/>
                </a:lnTo>
                <a:lnTo>
                  <a:pt x="547916" y="564857"/>
                </a:lnTo>
                <a:lnTo>
                  <a:pt x="546684" y="568667"/>
                </a:lnTo>
                <a:lnTo>
                  <a:pt x="545744" y="568667"/>
                </a:lnTo>
                <a:lnTo>
                  <a:pt x="545439" y="571207"/>
                </a:lnTo>
                <a:lnTo>
                  <a:pt x="545439" y="576287"/>
                </a:lnTo>
                <a:lnTo>
                  <a:pt x="544195" y="573735"/>
                </a:lnTo>
                <a:lnTo>
                  <a:pt x="544195" y="577557"/>
                </a:lnTo>
                <a:lnTo>
                  <a:pt x="544195" y="580097"/>
                </a:lnTo>
                <a:lnTo>
                  <a:pt x="543280" y="581367"/>
                </a:lnTo>
                <a:lnTo>
                  <a:pt x="541134" y="581367"/>
                </a:lnTo>
                <a:lnTo>
                  <a:pt x="540194" y="580097"/>
                </a:lnTo>
                <a:lnTo>
                  <a:pt x="540194" y="577557"/>
                </a:lnTo>
                <a:lnTo>
                  <a:pt x="541134" y="576287"/>
                </a:lnTo>
                <a:lnTo>
                  <a:pt x="543280" y="576287"/>
                </a:lnTo>
                <a:lnTo>
                  <a:pt x="544195" y="577557"/>
                </a:lnTo>
                <a:lnTo>
                  <a:pt x="544195" y="573735"/>
                </a:lnTo>
                <a:lnTo>
                  <a:pt x="543585" y="572477"/>
                </a:lnTo>
                <a:lnTo>
                  <a:pt x="543280" y="568667"/>
                </a:lnTo>
                <a:lnTo>
                  <a:pt x="544195" y="566127"/>
                </a:lnTo>
                <a:lnTo>
                  <a:pt x="545490" y="562317"/>
                </a:lnTo>
                <a:lnTo>
                  <a:pt x="546354" y="559777"/>
                </a:lnTo>
                <a:lnTo>
                  <a:pt x="548538" y="558507"/>
                </a:lnTo>
                <a:lnTo>
                  <a:pt x="550392" y="558507"/>
                </a:lnTo>
                <a:lnTo>
                  <a:pt x="554088" y="562317"/>
                </a:lnTo>
                <a:lnTo>
                  <a:pt x="554088" y="552792"/>
                </a:lnTo>
                <a:lnTo>
                  <a:pt x="551688" y="552157"/>
                </a:lnTo>
                <a:lnTo>
                  <a:pt x="548538" y="552818"/>
                </a:lnTo>
                <a:lnTo>
                  <a:pt x="548538" y="555967"/>
                </a:lnTo>
                <a:lnTo>
                  <a:pt x="547598" y="557237"/>
                </a:lnTo>
                <a:lnTo>
                  <a:pt x="546049" y="559777"/>
                </a:lnTo>
                <a:lnTo>
                  <a:pt x="544499" y="561047"/>
                </a:lnTo>
                <a:lnTo>
                  <a:pt x="542658" y="562317"/>
                </a:lnTo>
                <a:lnTo>
                  <a:pt x="541426" y="561047"/>
                </a:lnTo>
                <a:lnTo>
                  <a:pt x="542340" y="558507"/>
                </a:lnTo>
                <a:lnTo>
                  <a:pt x="545439" y="555967"/>
                </a:lnTo>
                <a:lnTo>
                  <a:pt x="547293" y="554697"/>
                </a:lnTo>
                <a:lnTo>
                  <a:pt x="548538" y="555967"/>
                </a:lnTo>
                <a:lnTo>
                  <a:pt x="548538" y="552818"/>
                </a:lnTo>
                <a:lnTo>
                  <a:pt x="545553" y="553427"/>
                </a:lnTo>
                <a:lnTo>
                  <a:pt x="539889" y="559777"/>
                </a:lnTo>
                <a:lnTo>
                  <a:pt x="539889" y="572477"/>
                </a:lnTo>
                <a:lnTo>
                  <a:pt x="530631" y="567397"/>
                </a:lnTo>
                <a:lnTo>
                  <a:pt x="531241" y="564857"/>
                </a:lnTo>
                <a:lnTo>
                  <a:pt x="507936" y="533107"/>
                </a:lnTo>
                <a:lnTo>
                  <a:pt x="507009" y="531837"/>
                </a:lnTo>
                <a:lnTo>
                  <a:pt x="506069" y="530567"/>
                </a:lnTo>
                <a:lnTo>
                  <a:pt x="437680" y="530567"/>
                </a:lnTo>
                <a:lnTo>
                  <a:pt x="437680" y="548347"/>
                </a:lnTo>
                <a:lnTo>
                  <a:pt x="436143" y="550887"/>
                </a:lnTo>
                <a:lnTo>
                  <a:pt x="423164" y="550887"/>
                </a:lnTo>
                <a:lnTo>
                  <a:pt x="418528" y="548347"/>
                </a:lnTo>
                <a:lnTo>
                  <a:pt x="416217" y="547077"/>
                </a:lnTo>
                <a:lnTo>
                  <a:pt x="413905" y="545807"/>
                </a:lnTo>
                <a:lnTo>
                  <a:pt x="409587" y="543267"/>
                </a:lnTo>
                <a:lnTo>
                  <a:pt x="408254" y="541997"/>
                </a:lnTo>
                <a:lnTo>
                  <a:pt x="405574" y="539457"/>
                </a:lnTo>
                <a:lnTo>
                  <a:pt x="404025" y="538187"/>
                </a:lnTo>
                <a:lnTo>
                  <a:pt x="405244" y="536917"/>
                </a:lnTo>
                <a:lnTo>
                  <a:pt x="414642" y="540727"/>
                </a:lnTo>
                <a:lnTo>
                  <a:pt x="421119" y="544537"/>
                </a:lnTo>
                <a:lnTo>
                  <a:pt x="427304" y="545807"/>
                </a:lnTo>
                <a:lnTo>
                  <a:pt x="433349" y="548347"/>
                </a:lnTo>
                <a:lnTo>
                  <a:pt x="437680" y="548347"/>
                </a:lnTo>
                <a:lnTo>
                  <a:pt x="437680" y="530567"/>
                </a:lnTo>
                <a:lnTo>
                  <a:pt x="435521" y="530567"/>
                </a:lnTo>
                <a:lnTo>
                  <a:pt x="435521" y="544537"/>
                </a:lnTo>
                <a:lnTo>
                  <a:pt x="433666" y="547077"/>
                </a:lnTo>
                <a:lnTo>
                  <a:pt x="431495" y="545807"/>
                </a:lnTo>
                <a:lnTo>
                  <a:pt x="424091" y="543267"/>
                </a:lnTo>
                <a:lnTo>
                  <a:pt x="416991" y="540727"/>
                </a:lnTo>
                <a:lnTo>
                  <a:pt x="410197" y="536917"/>
                </a:lnTo>
                <a:lnTo>
                  <a:pt x="408647" y="535647"/>
                </a:lnTo>
                <a:lnTo>
                  <a:pt x="408965" y="534377"/>
                </a:lnTo>
                <a:lnTo>
                  <a:pt x="411124" y="533107"/>
                </a:lnTo>
                <a:lnTo>
                  <a:pt x="422249" y="531837"/>
                </a:lnTo>
                <a:lnTo>
                  <a:pt x="424395" y="531837"/>
                </a:lnTo>
                <a:lnTo>
                  <a:pt x="426250" y="533107"/>
                </a:lnTo>
                <a:lnTo>
                  <a:pt x="428104" y="535647"/>
                </a:lnTo>
                <a:lnTo>
                  <a:pt x="433349" y="541997"/>
                </a:lnTo>
                <a:lnTo>
                  <a:pt x="435521" y="544537"/>
                </a:lnTo>
                <a:lnTo>
                  <a:pt x="435521" y="530567"/>
                </a:lnTo>
                <a:lnTo>
                  <a:pt x="422859" y="530567"/>
                </a:lnTo>
                <a:lnTo>
                  <a:pt x="410819" y="530567"/>
                </a:lnTo>
                <a:lnTo>
                  <a:pt x="407733" y="531837"/>
                </a:lnTo>
                <a:lnTo>
                  <a:pt x="404025" y="533107"/>
                </a:lnTo>
                <a:lnTo>
                  <a:pt x="402170" y="533107"/>
                </a:lnTo>
                <a:lnTo>
                  <a:pt x="401243" y="528027"/>
                </a:lnTo>
                <a:lnTo>
                  <a:pt x="400164" y="524217"/>
                </a:lnTo>
                <a:lnTo>
                  <a:pt x="399084" y="520407"/>
                </a:lnTo>
                <a:lnTo>
                  <a:pt x="399084" y="529297"/>
                </a:lnTo>
                <a:lnTo>
                  <a:pt x="396303" y="533107"/>
                </a:lnTo>
                <a:lnTo>
                  <a:pt x="394144" y="531837"/>
                </a:lnTo>
                <a:lnTo>
                  <a:pt x="392163" y="530567"/>
                </a:lnTo>
                <a:lnTo>
                  <a:pt x="390194" y="529297"/>
                </a:lnTo>
                <a:lnTo>
                  <a:pt x="386245" y="526757"/>
                </a:lnTo>
                <a:lnTo>
                  <a:pt x="384263" y="525487"/>
                </a:lnTo>
                <a:lnTo>
                  <a:pt x="380860" y="522947"/>
                </a:lnTo>
                <a:lnTo>
                  <a:pt x="384568" y="517867"/>
                </a:lnTo>
                <a:lnTo>
                  <a:pt x="387032" y="520407"/>
                </a:lnTo>
                <a:lnTo>
                  <a:pt x="396303" y="526757"/>
                </a:lnTo>
                <a:lnTo>
                  <a:pt x="399084" y="529297"/>
                </a:lnTo>
                <a:lnTo>
                  <a:pt x="399084" y="520407"/>
                </a:lnTo>
                <a:lnTo>
                  <a:pt x="398462" y="519277"/>
                </a:lnTo>
                <a:lnTo>
                  <a:pt x="398462" y="521677"/>
                </a:lnTo>
                <a:lnTo>
                  <a:pt x="396608" y="524217"/>
                </a:lnTo>
                <a:lnTo>
                  <a:pt x="394144" y="522947"/>
                </a:lnTo>
                <a:lnTo>
                  <a:pt x="387972" y="519137"/>
                </a:lnTo>
                <a:lnTo>
                  <a:pt x="386270" y="517867"/>
                </a:lnTo>
                <a:lnTo>
                  <a:pt x="384568" y="516597"/>
                </a:lnTo>
                <a:lnTo>
                  <a:pt x="388581" y="512787"/>
                </a:lnTo>
                <a:lnTo>
                  <a:pt x="390740" y="515327"/>
                </a:lnTo>
                <a:lnTo>
                  <a:pt x="395681" y="519137"/>
                </a:lnTo>
                <a:lnTo>
                  <a:pt x="398462" y="521677"/>
                </a:lnTo>
                <a:lnTo>
                  <a:pt x="398462" y="519277"/>
                </a:lnTo>
                <a:lnTo>
                  <a:pt x="396303" y="515327"/>
                </a:lnTo>
                <a:lnTo>
                  <a:pt x="392912" y="514057"/>
                </a:lnTo>
                <a:lnTo>
                  <a:pt x="391464" y="512787"/>
                </a:lnTo>
                <a:lnTo>
                  <a:pt x="388581" y="510247"/>
                </a:lnTo>
                <a:lnTo>
                  <a:pt x="389978" y="506437"/>
                </a:lnTo>
                <a:lnTo>
                  <a:pt x="393687" y="502627"/>
                </a:lnTo>
                <a:lnTo>
                  <a:pt x="396303" y="498817"/>
                </a:lnTo>
                <a:lnTo>
                  <a:pt x="396608" y="496277"/>
                </a:lnTo>
                <a:lnTo>
                  <a:pt x="396925" y="493737"/>
                </a:lnTo>
                <a:lnTo>
                  <a:pt x="399084" y="491197"/>
                </a:lnTo>
                <a:lnTo>
                  <a:pt x="402170" y="489927"/>
                </a:lnTo>
                <a:lnTo>
                  <a:pt x="398462" y="489927"/>
                </a:lnTo>
                <a:lnTo>
                  <a:pt x="398462" y="487387"/>
                </a:lnTo>
                <a:lnTo>
                  <a:pt x="402475" y="482307"/>
                </a:lnTo>
                <a:lnTo>
                  <a:pt x="400621" y="482307"/>
                </a:lnTo>
                <a:lnTo>
                  <a:pt x="399694" y="481037"/>
                </a:lnTo>
                <a:lnTo>
                  <a:pt x="400672" y="479767"/>
                </a:lnTo>
                <a:lnTo>
                  <a:pt x="404596" y="474687"/>
                </a:lnTo>
                <a:lnTo>
                  <a:pt x="405574" y="473417"/>
                </a:lnTo>
                <a:lnTo>
                  <a:pt x="400926" y="474687"/>
                </a:lnTo>
                <a:lnTo>
                  <a:pt x="399999" y="473417"/>
                </a:lnTo>
                <a:lnTo>
                  <a:pt x="404533" y="468337"/>
                </a:lnTo>
                <a:lnTo>
                  <a:pt x="406806" y="465797"/>
                </a:lnTo>
                <a:lnTo>
                  <a:pt x="400926" y="468337"/>
                </a:lnTo>
                <a:lnTo>
                  <a:pt x="400926" y="467067"/>
                </a:lnTo>
                <a:lnTo>
                  <a:pt x="407111" y="459447"/>
                </a:lnTo>
                <a:lnTo>
                  <a:pt x="404342" y="458177"/>
                </a:lnTo>
                <a:lnTo>
                  <a:pt x="404647" y="455637"/>
                </a:lnTo>
                <a:lnTo>
                  <a:pt x="408038" y="453097"/>
                </a:lnTo>
                <a:lnTo>
                  <a:pt x="403085" y="453097"/>
                </a:lnTo>
                <a:lnTo>
                  <a:pt x="404025" y="450557"/>
                </a:lnTo>
                <a:lnTo>
                  <a:pt x="406501" y="449287"/>
                </a:lnTo>
                <a:lnTo>
                  <a:pt x="410400" y="446747"/>
                </a:lnTo>
                <a:lnTo>
                  <a:pt x="414286" y="444207"/>
                </a:lnTo>
                <a:lnTo>
                  <a:pt x="421652" y="437857"/>
                </a:lnTo>
                <a:lnTo>
                  <a:pt x="424561" y="435317"/>
                </a:lnTo>
                <a:lnTo>
                  <a:pt x="426008" y="434047"/>
                </a:lnTo>
                <a:lnTo>
                  <a:pt x="427456" y="432777"/>
                </a:lnTo>
                <a:lnTo>
                  <a:pt x="430568" y="431507"/>
                </a:lnTo>
                <a:lnTo>
                  <a:pt x="430263" y="434047"/>
                </a:lnTo>
                <a:lnTo>
                  <a:pt x="414020" y="451573"/>
                </a:lnTo>
                <a:lnTo>
                  <a:pt x="415747" y="450557"/>
                </a:lnTo>
                <a:lnTo>
                  <a:pt x="417614" y="449287"/>
                </a:lnTo>
                <a:lnTo>
                  <a:pt x="425640" y="441667"/>
                </a:lnTo>
                <a:lnTo>
                  <a:pt x="430885" y="436587"/>
                </a:lnTo>
                <a:lnTo>
                  <a:pt x="429336" y="440397"/>
                </a:lnTo>
                <a:lnTo>
                  <a:pt x="426872" y="445477"/>
                </a:lnTo>
                <a:lnTo>
                  <a:pt x="423164" y="450557"/>
                </a:lnTo>
                <a:lnTo>
                  <a:pt x="417296" y="453097"/>
                </a:lnTo>
                <a:lnTo>
                  <a:pt x="409587" y="461987"/>
                </a:lnTo>
                <a:lnTo>
                  <a:pt x="408965" y="463257"/>
                </a:lnTo>
                <a:lnTo>
                  <a:pt x="417296" y="455637"/>
                </a:lnTo>
                <a:lnTo>
                  <a:pt x="421627" y="453097"/>
                </a:lnTo>
                <a:lnTo>
                  <a:pt x="422554" y="454367"/>
                </a:lnTo>
                <a:lnTo>
                  <a:pt x="407733" y="472147"/>
                </a:lnTo>
                <a:lnTo>
                  <a:pt x="424091" y="459447"/>
                </a:lnTo>
                <a:lnTo>
                  <a:pt x="420077" y="465797"/>
                </a:lnTo>
                <a:lnTo>
                  <a:pt x="415442" y="470877"/>
                </a:lnTo>
                <a:lnTo>
                  <a:pt x="410108" y="475957"/>
                </a:lnTo>
                <a:lnTo>
                  <a:pt x="404025" y="479767"/>
                </a:lnTo>
                <a:lnTo>
                  <a:pt x="404025" y="482307"/>
                </a:lnTo>
                <a:lnTo>
                  <a:pt x="412978" y="474687"/>
                </a:lnTo>
                <a:lnTo>
                  <a:pt x="419773" y="469607"/>
                </a:lnTo>
                <a:lnTo>
                  <a:pt x="420395" y="472147"/>
                </a:lnTo>
                <a:lnTo>
                  <a:pt x="418833" y="475957"/>
                </a:lnTo>
                <a:lnTo>
                  <a:pt x="413283" y="481037"/>
                </a:lnTo>
                <a:lnTo>
                  <a:pt x="406501" y="487387"/>
                </a:lnTo>
                <a:lnTo>
                  <a:pt x="414832" y="483577"/>
                </a:lnTo>
                <a:lnTo>
                  <a:pt x="415442" y="486117"/>
                </a:lnTo>
                <a:lnTo>
                  <a:pt x="413588" y="488657"/>
                </a:lnTo>
                <a:lnTo>
                  <a:pt x="409892" y="491197"/>
                </a:lnTo>
                <a:lnTo>
                  <a:pt x="405244" y="492467"/>
                </a:lnTo>
                <a:lnTo>
                  <a:pt x="402780" y="493737"/>
                </a:lnTo>
                <a:lnTo>
                  <a:pt x="402780" y="496277"/>
                </a:lnTo>
                <a:lnTo>
                  <a:pt x="408343" y="493737"/>
                </a:lnTo>
                <a:lnTo>
                  <a:pt x="408647" y="495007"/>
                </a:lnTo>
                <a:lnTo>
                  <a:pt x="405574" y="498817"/>
                </a:lnTo>
                <a:lnTo>
                  <a:pt x="400926" y="502627"/>
                </a:lnTo>
                <a:lnTo>
                  <a:pt x="407428" y="500087"/>
                </a:lnTo>
                <a:lnTo>
                  <a:pt x="407581" y="501357"/>
                </a:lnTo>
                <a:lnTo>
                  <a:pt x="407657" y="502704"/>
                </a:lnTo>
                <a:lnTo>
                  <a:pt x="405244" y="505167"/>
                </a:lnTo>
                <a:lnTo>
                  <a:pt x="399084" y="508977"/>
                </a:lnTo>
                <a:lnTo>
                  <a:pt x="404952" y="507707"/>
                </a:lnTo>
                <a:lnTo>
                  <a:pt x="405244" y="510247"/>
                </a:lnTo>
                <a:lnTo>
                  <a:pt x="401548" y="514057"/>
                </a:lnTo>
                <a:lnTo>
                  <a:pt x="409892" y="510247"/>
                </a:lnTo>
                <a:lnTo>
                  <a:pt x="409587" y="512787"/>
                </a:lnTo>
                <a:lnTo>
                  <a:pt x="408647" y="514057"/>
                </a:lnTo>
                <a:lnTo>
                  <a:pt x="405879" y="515327"/>
                </a:lnTo>
                <a:lnTo>
                  <a:pt x="406501" y="516597"/>
                </a:lnTo>
                <a:lnTo>
                  <a:pt x="411429" y="514057"/>
                </a:lnTo>
                <a:lnTo>
                  <a:pt x="411746" y="515327"/>
                </a:lnTo>
                <a:lnTo>
                  <a:pt x="409892" y="516597"/>
                </a:lnTo>
                <a:lnTo>
                  <a:pt x="411124" y="517867"/>
                </a:lnTo>
                <a:lnTo>
                  <a:pt x="414515" y="516597"/>
                </a:lnTo>
                <a:lnTo>
                  <a:pt x="411746" y="520407"/>
                </a:lnTo>
                <a:lnTo>
                  <a:pt x="415137" y="519137"/>
                </a:lnTo>
                <a:lnTo>
                  <a:pt x="417296" y="520407"/>
                </a:lnTo>
                <a:lnTo>
                  <a:pt x="416674" y="522947"/>
                </a:lnTo>
                <a:lnTo>
                  <a:pt x="423164" y="524217"/>
                </a:lnTo>
                <a:lnTo>
                  <a:pt x="422910" y="529297"/>
                </a:lnTo>
                <a:lnTo>
                  <a:pt x="505142" y="529297"/>
                </a:lnTo>
                <a:lnTo>
                  <a:pt x="502335" y="525487"/>
                </a:lnTo>
                <a:lnTo>
                  <a:pt x="494880" y="515327"/>
                </a:lnTo>
                <a:lnTo>
                  <a:pt x="493953" y="514057"/>
                </a:lnTo>
                <a:lnTo>
                  <a:pt x="490220" y="508977"/>
                </a:lnTo>
                <a:lnTo>
                  <a:pt x="488353" y="506437"/>
                </a:lnTo>
                <a:lnTo>
                  <a:pt x="486486" y="503897"/>
                </a:lnTo>
                <a:lnTo>
                  <a:pt x="484619" y="501357"/>
                </a:lnTo>
                <a:lnTo>
                  <a:pt x="473430" y="486117"/>
                </a:lnTo>
                <a:lnTo>
                  <a:pt x="471030" y="482854"/>
                </a:lnTo>
                <a:lnTo>
                  <a:pt x="471030" y="493737"/>
                </a:lnTo>
                <a:lnTo>
                  <a:pt x="469480" y="497547"/>
                </a:lnTo>
                <a:lnTo>
                  <a:pt x="468541" y="499503"/>
                </a:lnTo>
                <a:lnTo>
                  <a:pt x="468541" y="505167"/>
                </a:lnTo>
                <a:lnTo>
                  <a:pt x="468541" y="506437"/>
                </a:lnTo>
                <a:lnTo>
                  <a:pt x="466699" y="506437"/>
                </a:lnTo>
                <a:lnTo>
                  <a:pt x="466699" y="510247"/>
                </a:lnTo>
                <a:lnTo>
                  <a:pt x="466699" y="512787"/>
                </a:lnTo>
                <a:lnTo>
                  <a:pt x="466394" y="514057"/>
                </a:lnTo>
                <a:lnTo>
                  <a:pt x="465785" y="514057"/>
                </a:lnTo>
                <a:lnTo>
                  <a:pt x="465467" y="512787"/>
                </a:lnTo>
                <a:lnTo>
                  <a:pt x="465467" y="510247"/>
                </a:lnTo>
                <a:lnTo>
                  <a:pt x="465785" y="508977"/>
                </a:lnTo>
                <a:lnTo>
                  <a:pt x="466394" y="508977"/>
                </a:lnTo>
                <a:lnTo>
                  <a:pt x="466699" y="510247"/>
                </a:lnTo>
                <a:lnTo>
                  <a:pt x="466699" y="506437"/>
                </a:lnTo>
                <a:lnTo>
                  <a:pt x="466394" y="506437"/>
                </a:lnTo>
                <a:lnTo>
                  <a:pt x="466394" y="505167"/>
                </a:lnTo>
                <a:lnTo>
                  <a:pt x="467017" y="503897"/>
                </a:lnTo>
                <a:lnTo>
                  <a:pt x="468249" y="503897"/>
                </a:lnTo>
                <a:lnTo>
                  <a:pt x="468541" y="505167"/>
                </a:lnTo>
                <a:lnTo>
                  <a:pt x="468541" y="499503"/>
                </a:lnTo>
                <a:lnTo>
                  <a:pt x="467639" y="501357"/>
                </a:lnTo>
                <a:lnTo>
                  <a:pt x="466699" y="501357"/>
                </a:lnTo>
                <a:lnTo>
                  <a:pt x="467017" y="496277"/>
                </a:lnTo>
                <a:lnTo>
                  <a:pt x="467321" y="492467"/>
                </a:lnTo>
                <a:lnTo>
                  <a:pt x="471030" y="493737"/>
                </a:lnTo>
                <a:lnTo>
                  <a:pt x="471030" y="482854"/>
                </a:lnTo>
                <a:lnTo>
                  <a:pt x="469480" y="480745"/>
                </a:lnTo>
                <a:lnTo>
                  <a:pt x="469480" y="489927"/>
                </a:lnTo>
                <a:lnTo>
                  <a:pt x="469480" y="491197"/>
                </a:lnTo>
                <a:lnTo>
                  <a:pt x="468541" y="491197"/>
                </a:lnTo>
                <a:lnTo>
                  <a:pt x="468249" y="492467"/>
                </a:lnTo>
                <a:lnTo>
                  <a:pt x="467321" y="491197"/>
                </a:lnTo>
                <a:lnTo>
                  <a:pt x="467118" y="489927"/>
                </a:lnTo>
                <a:lnTo>
                  <a:pt x="466699" y="487387"/>
                </a:lnTo>
                <a:lnTo>
                  <a:pt x="467017" y="486117"/>
                </a:lnTo>
                <a:lnTo>
                  <a:pt x="468249" y="486117"/>
                </a:lnTo>
                <a:lnTo>
                  <a:pt x="468871" y="487387"/>
                </a:lnTo>
                <a:lnTo>
                  <a:pt x="469480" y="489927"/>
                </a:lnTo>
                <a:lnTo>
                  <a:pt x="469480" y="480745"/>
                </a:lnTo>
                <a:lnTo>
                  <a:pt x="465975" y="475957"/>
                </a:lnTo>
                <a:lnTo>
                  <a:pt x="465785" y="475703"/>
                </a:lnTo>
                <a:lnTo>
                  <a:pt x="465785" y="482307"/>
                </a:lnTo>
                <a:lnTo>
                  <a:pt x="465467" y="483577"/>
                </a:lnTo>
                <a:lnTo>
                  <a:pt x="465150" y="487387"/>
                </a:lnTo>
                <a:lnTo>
                  <a:pt x="465150" y="492467"/>
                </a:lnTo>
                <a:lnTo>
                  <a:pt x="464845" y="495007"/>
                </a:lnTo>
                <a:lnTo>
                  <a:pt x="463931" y="505167"/>
                </a:lnTo>
                <a:lnTo>
                  <a:pt x="462699" y="512787"/>
                </a:lnTo>
                <a:lnTo>
                  <a:pt x="459892" y="515327"/>
                </a:lnTo>
                <a:lnTo>
                  <a:pt x="459892" y="498817"/>
                </a:lnTo>
                <a:lnTo>
                  <a:pt x="458685" y="498817"/>
                </a:lnTo>
                <a:lnTo>
                  <a:pt x="457746" y="507707"/>
                </a:lnTo>
                <a:lnTo>
                  <a:pt x="456514" y="514057"/>
                </a:lnTo>
                <a:lnTo>
                  <a:pt x="454342" y="515327"/>
                </a:lnTo>
                <a:lnTo>
                  <a:pt x="454977" y="500087"/>
                </a:lnTo>
                <a:lnTo>
                  <a:pt x="453428" y="500087"/>
                </a:lnTo>
                <a:lnTo>
                  <a:pt x="450037" y="515327"/>
                </a:lnTo>
                <a:lnTo>
                  <a:pt x="450862" y="503897"/>
                </a:lnTo>
                <a:lnTo>
                  <a:pt x="450951" y="500087"/>
                </a:lnTo>
                <a:lnTo>
                  <a:pt x="450342" y="500087"/>
                </a:lnTo>
                <a:lnTo>
                  <a:pt x="449414" y="501357"/>
                </a:lnTo>
                <a:lnTo>
                  <a:pt x="447243" y="516597"/>
                </a:lnTo>
                <a:lnTo>
                  <a:pt x="444487" y="522947"/>
                </a:lnTo>
                <a:lnTo>
                  <a:pt x="441388" y="525487"/>
                </a:lnTo>
                <a:lnTo>
                  <a:pt x="441769" y="524217"/>
                </a:lnTo>
                <a:lnTo>
                  <a:pt x="444487" y="515327"/>
                </a:lnTo>
                <a:lnTo>
                  <a:pt x="444487" y="508977"/>
                </a:lnTo>
                <a:lnTo>
                  <a:pt x="443852" y="502627"/>
                </a:lnTo>
                <a:lnTo>
                  <a:pt x="442925" y="502627"/>
                </a:lnTo>
                <a:lnTo>
                  <a:pt x="441998" y="510247"/>
                </a:lnTo>
                <a:lnTo>
                  <a:pt x="440766" y="517867"/>
                </a:lnTo>
                <a:lnTo>
                  <a:pt x="437984" y="524217"/>
                </a:lnTo>
                <a:lnTo>
                  <a:pt x="437210" y="522947"/>
                </a:lnTo>
                <a:lnTo>
                  <a:pt x="434898" y="519137"/>
                </a:lnTo>
                <a:lnTo>
                  <a:pt x="440766" y="511517"/>
                </a:lnTo>
                <a:lnTo>
                  <a:pt x="439534" y="503897"/>
                </a:lnTo>
                <a:lnTo>
                  <a:pt x="438912" y="503897"/>
                </a:lnTo>
                <a:lnTo>
                  <a:pt x="433349" y="522947"/>
                </a:lnTo>
                <a:lnTo>
                  <a:pt x="431495" y="522947"/>
                </a:lnTo>
                <a:lnTo>
                  <a:pt x="432130" y="520407"/>
                </a:lnTo>
                <a:lnTo>
                  <a:pt x="433984" y="515327"/>
                </a:lnTo>
                <a:lnTo>
                  <a:pt x="434594" y="503897"/>
                </a:lnTo>
                <a:lnTo>
                  <a:pt x="433666" y="505167"/>
                </a:lnTo>
                <a:lnTo>
                  <a:pt x="430568" y="515327"/>
                </a:lnTo>
                <a:lnTo>
                  <a:pt x="428409" y="519137"/>
                </a:lnTo>
                <a:lnTo>
                  <a:pt x="428561" y="516597"/>
                </a:lnTo>
                <a:lnTo>
                  <a:pt x="428637" y="515327"/>
                </a:lnTo>
                <a:lnTo>
                  <a:pt x="429336" y="503897"/>
                </a:lnTo>
                <a:lnTo>
                  <a:pt x="425323" y="515327"/>
                </a:lnTo>
                <a:lnTo>
                  <a:pt x="425373" y="514057"/>
                </a:lnTo>
                <a:lnTo>
                  <a:pt x="425500" y="510247"/>
                </a:lnTo>
                <a:lnTo>
                  <a:pt x="425640" y="506437"/>
                </a:lnTo>
                <a:lnTo>
                  <a:pt x="421322" y="507707"/>
                </a:lnTo>
                <a:lnTo>
                  <a:pt x="423164" y="505167"/>
                </a:lnTo>
                <a:lnTo>
                  <a:pt x="425945" y="502627"/>
                </a:lnTo>
                <a:lnTo>
                  <a:pt x="429971" y="501357"/>
                </a:lnTo>
                <a:lnTo>
                  <a:pt x="437832" y="500087"/>
                </a:lnTo>
                <a:lnTo>
                  <a:pt x="441731" y="498817"/>
                </a:lnTo>
                <a:lnTo>
                  <a:pt x="445630" y="497547"/>
                </a:lnTo>
                <a:lnTo>
                  <a:pt x="453326" y="496277"/>
                </a:lnTo>
                <a:lnTo>
                  <a:pt x="460844" y="493737"/>
                </a:lnTo>
                <a:lnTo>
                  <a:pt x="463931" y="491197"/>
                </a:lnTo>
                <a:lnTo>
                  <a:pt x="465150" y="492467"/>
                </a:lnTo>
                <a:lnTo>
                  <a:pt x="465150" y="487387"/>
                </a:lnTo>
                <a:lnTo>
                  <a:pt x="462699" y="489927"/>
                </a:lnTo>
                <a:lnTo>
                  <a:pt x="462699" y="487387"/>
                </a:lnTo>
                <a:lnTo>
                  <a:pt x="462394" y="484847"/>
                </a:lnTo>
                <a:lnTo>
                  <a:pt x="462699" y="481037"/>
                </a:lnTo>
                <a:lnTo>
                  <a:pt x="460844" y="477774"/>
                </a:lnTo>
                <a:lnTo>
                  <a:pt x="460844" y="488657"/>
                </a:lnTo>
                <a:lnTo>
                  <a:pt x="459295" y="493737"/>
                </a:lnTo>
                <a:lnTo>
                  <a:pt x="453123" y="493737"/>
                </a:lnTo>
                <a:lnTo>
                  <a:pt x="432435" y="498817"/>
                </a:lnTo>
                <a:lnTo>
                  <a:pt x="431190" y="497547"/>
                </a:lnTo>
                <a:lnTo>
                  <a:pt x="431190" y="496277"/>
                </a:lnTo>
                <a:lnTo>
                  <a:pt x="430885" y="496277"/>
                </a:lnTo>
                <a:lnTo>
                  <a:pt x="431495" y="495007"/>
                </a:lnTo>
                <a:lnTo>
                  <a:pt x="433044" y="495007"/>
                </a:lnTo>
                <a:lnTo>
                  <a:pt x="433044" y="496277"/>
                </a:lnTo>
                <a:lnTo>
                  <a:pt x="435216" y="496277"/>
                </a:lnTo>
                <a:lnTo>
                  <a:pt x="436143" y="495007"/>
                </a:lnTo>
                <a:lnTo>
                  <a:pt x="436143" y="493737"/>
                </a:lnTo>
                <a:lnTo>
                  <a:pt x="436143" y="492467"/>
                </a:lnTo>
                <a:lnTo>
                  <a:pt x="436143" y="489927"/>
                </a:lnTo>
                <a:lnTo>
                  <a:pt x="433349" y="489927"/>
                </a:lnTo>
                <a:lnTo>
                  <a:pt x="433349" y="492467"/>
                </a:lnTo>
                <a:lnTo>
                  <a:pt x="430885" y="492467"/>
                </a:lnTo>
                <a:lnTo>
                  <a:pt x="430885" y="491197"/>
                </a:lnTo>
                <a:lnTo>
                  <a:pt x="429653" y="491197"/>
                </a:lnTo>
                <a:lnTo>
                  <a:pt x="426872" y="489927"/>
                </a:lnTo>
                <a:lnTo>
                  <a:pt x="426872" y="488657"/>
                </a:lnTo>
                <a:lnTo>
                  <a:pt x="429336" y="487387"/>
                </a:lnTo>
                <a:lnTo>
                  <a:pt x="444487" y="483577"/>
                </a:lnTo>
                <a:lnTo>
                  <a:pt x="446938" y="483577"/>
                </a:lnTo>
                <a:lnTo>
                  <a:pt x="447878" y="482307"/>
                </a:lnTo>
                <a:lnTo>
                  <a:pt x="447243" y="479767"/>
                </a:lnTo>
                <a:lnTo>
                  <a:pt x="447167" y="478497"/>
                </a:lnTo>
                <a:lnTo>
                  <a:pt x="446557" y="468337"/>
                </a:lnTo>
                <a:lnTo>
                  <a:pt x="446024" y="459447"/>
                </a:lnTo>
                <a:lnTo>
                  <a:pt x="445084" y="455637"/>
                </a:lnTo>
                <a:lnTo>
                  <a:pt x="447878" y="456907"/>
                </a:lnTo>
                <a:lnTo>
                  <a:pt x="448805" y="459447"/>
                </a:lnTo>
                <a:lnTo>
                  <a:pt x="450951" y="459447"/>
                </a:lnTo>
                <a:lnTo>
                  <a:pt x="451269" y="460717"/>
                </a:lnTo>
                <a:lnTo>
                  <a:pt x="449414" y="461987"/>
                </a:lnTo>
                <a:lnTo>
                  <a:pt x="454660" y="463257"/>
                </a:lnTo>
                <a:lnTo>
                  <a:pt x="456196" y="464527"/>
                </a:lnTo>
                <a:lnTo>
                  <a:pt x="453428" y="467067"/>
                </a:lnTo>
                <a:lnTo>
                  <a:pt x="449097" y="468337"/>
                </a:lnTo>
                <a:lnTo>
                  <a:pt x="454660" y="468337"/>
                </a:lnTo>
                <a:lnTo>
                  <a:pt x="457136" y="469607"/>
                </a:lnTo>
                <a:lnTo>
                  <a:pt x="456514" y="470877"/>
                </a:lnTo>
                <a:lnTo>
                  <a:pt x="454977" y="470877"/>
                </a:lnTo>
                <a:lnTo>
                  <a:pt x="449732" y="472147"/>
                </a:lnTo>
                <a:lnTo>
                  <a:pt x="456196" y="473417"/>
                </a:lnTo>
                <a:lnTo>
                  <a:pt x="459295" y="473417"/>
                </a:lnTo>
                <a:lnTo>
                  <a:pt x="459295" y="474687"/>
                </a:lnTo>
                <a:lnTo>
                  <a:pt x="455587" y="475957"/>
                </a:lnTo>
                <a:lnTo>
                  <a:pt x="452793" y="478497"/>
                </a:lnTo>
                <a:lnTo>
                  <a:pt x="459600" y="478497"/>
                </a:lnTo>
                <a:lnTo>
                  <a:pt x="460222" y="479767"/>
                </a:lnTo>
                <a:lnTo>
                  <a:pt x="459295" y="482307"/>
                </a:lnTo>
                <a:lnTo>
                  <a:pt x="460844" y="488657"/>
                </a:lnTo>
                <a:lnTo>
                  <a:pt x="460844" y="477774"/>
                </a:lnTo>
                <a:lnTo>
                  <a:pt x="460540" y="477227"/>
                </a:lnTo>
                <a:lnTo>
                  <a:pt x="459295" y="475957"/>
                </a:lnTo>
                <a:lnTo>
                  <a:pt x="461441" y="475957"/>
                </a:lnTo>
                <a:lnTo>
                  <a:pt x="465467" y="479767"/>
                </a:lnTo>
                <a:lnTo>
                  <a:pt x="465785" y="482307"/>
                </a:lnTo>
                <a:lnTo>
                  <a:pt x="465785" y="475703"/>
                </a:lnTo>
                <a:lnTo>
                  <a:pt x="460387" y="468337"/>
                </a:lnTo>
                <a:lnTo>
                  <a:pt x="451142" y="455637"/>
                </a:lnTo>
                <a:lnTo>
                  <a:pt x="449287" y="453097"/>
                </a:lnTo>
                <a:lnTo>
                  <a:pt x="442925" y="444347"/>
                </a:lnTo>
                <a:lnTo>
                  <a:pt x="442925" y="470877"/>
                </a:lnTo>
                <a:lnTo>
                  <a:pt x="442925" y="472147"/>
                </a:lnTo>
                <a:lnTo>
                  <a:pt x="442620" y="473824"/>
                </a:lnTo>
                <a:lnTo>
                  <a:pt x="442620" y="479767"/>
                </a:lnTo>
                <a:lnTo>
                  <a:pt x="442620" y="482307"/>
                </a:lnTo>
                <a:lnTo>
                  <a:pt x="439839" y="482307"/>
                </a:lnTo>
                <a:lnTo>
                  <a:pt x="439839" y="479767"/>
                </a:lnTo>
                <a:lnTo>
                  <a:pt x="442620" y="479767"/>
                </a:lnTo>
                <a:lnTo>
                  <a:pt x="442620" y="473824"/>
                </a:lnTo>
                <a:lnTo>
                  <a:pt x="441998" y="477227"/>
                </a:lnTo>
                <a:lnTo>
                  <a:pt x="441071" y="478497"/>
                </a:lnTo>
                <a:lnTo>
                  <a:pt x="439839" y="475957"/>
                </a:lnTo>
                <a:lnTo>
                  <a:pt x="440143" y="470877"/>
                </a:lnTo>
                <a:lnTo>
                  <a:pt x="440296" y="469607"/>
                </a:lnTo>
                <a:lnTo>
                  <a:pt x="440448" y="468337"/>
                </a:lnTo>
                <a:lnTo>
                  <a:pt x="442925" y="470877"/>
                </a:lnTo>
                <a:lnTo>
                  <a:pt x="442925" y="444347"/>
                </a:lnTo>
                <a:lnTo>
                  <a:pt x="437286" y="436587"/>
                </a:lnTo>
                <a:lnTo>
                  <a:pt x="433590" y="431507"/>
                </a:lnTo>
                <a:lnTo>
                  <a:pt x="431736" y="428967"/>
                </a:lnTo>
                <a:lnTo>
                  <a:pt x="429895" y="426427"/>
                </a:lnTo>
                <a:lnTo>
                  <a:pt x="424319" y="418807"/>
                </a:lnTo>
                <a:lnTo>
                  <a:pt x="423786" y="418084"/>
                </a:lnTo>
                <a:lnTo>
                  <a:pt x="423786" y="425157"/>
                </a:lnTo>
                <a:lnTo>
                  <a:pt x="422554" y="425157"/>
                </a:lnTo>
                <a:lnTo>
                  <a:pt x="417601" y="423887"/>
                </a:lnTo>
                <a:lnTo>
                  <a:pt x="412661" y="422617"/>
                </a:lnTo>
                <a:lnTo>
                  <a:pt x="412051" y="422617"/>
                </a:lnTo>
                <a:lnTo>
                  <a:pt x="409587" y="421347"/>
                </a:lnTo>
                <a:lnTo>
                  <a:pt x="408343" y="422617"/>
                </a:lnTo>
                <a:lnTo>
                  <a:pt x="406806" y="422617"/>
                </a:lnTo>
                <a:lnTo>
                  <a:pt x="405574" y="423621"/>
                </a:lnTo>
                <a:lnTo>
                  <a:pt x="405574" y="436587"/>
                </a:lnTo>
                <a:lnTo>
                  <a:pt x="405244" y="437857"/>
                </a:lnTo>
                <a:lnTo>
                  <a:pt x="401243" y="446747"/>
                </a:lnTo>
                <a:lnTo>
                  <a:pt x="400621" y="445477"/>
                </a:lnTo>
                <a:lnTo>
                  <a:pt x="402475" y="436587"/>
                </a:lnTo>
                <a:lnTo>
                  <a:pt x="404647" y="435317"/>
                </a:lnTo>
                <a:lnTo>
                  <a:pt x="405574" y="436587"/>
                </a:lnTo>
                <a:lnTo>
                  <a:pt x="405574" y="423621"/>
                </a:lnTo>
                <a:lnTo>
                  <a:pt x="405244" y="423887"/>
                </a:lnTo>
                <a:lnTo>
                  <a:pt x="406184" y="422617"/>
                </a:lnTo>
                <a:lnTo>
                  <a:pt x="406806" y="421347"/>
                </a:lnTo>
                <a:lnTo>
                  <a:pt x="407733" y="421347"/>
                </a:lnTo>
                <a:lnTo>
                  <a:pt x="405244" y="420077"/>
                </a:lnTo>
                <a:lnTo>
                  <a:pt x="404025" y="420077"/>
                </a:lnTo>
                <a:lnTo>
                  <a:pt x="400926" y="422617"/>
                </a:lnTo>
                <a:lnTo>
                  <a:pt x="400926" y="434047"/>
                </a:lnTo>
                <a:lnTo>
                  <a:pt x="399999" y="436587"/>
                </a:lnTo>
                <a:lnTo>
                  <a:pt x="398183" y="446747"/>
                </a:lnTo>
                <a:lnTo>
                  <a:pt x="396570" y="456907"/>
                </a:lnTo>
                <a:lnTo>
                  <a:pt x="395363" y="467067"/>
                </a:lnTo>
                <a:lnTo>
                  <a:pt x="394766" y="479767"/>
                </a:lnTo>
                <a:lnTo>
                  <a:pt x="393522" y="477227"/>
                </a:lnTo>
                <a:lnTo>
                  <a:pt x="394449" y="465797"/>
                </a:lnTo>
                <a:lnTo>
                  <a:pt x="395147" y="455637"/>
                </a:lnTo>
                <a:lnTo>
                  <a:pt x="395960" y="446747"/>
                </a:lnTo>
                <a:lnTo>
                  <a:pt x="397230" y="436587"/>
                </a:lnTo>
                <a:lnTo>
                  <a:pt x="398462" y="434047"/>
                </a:lnTo>
                <a:lnTo>
                  <a:pt x="400926" y="434047"/>
                </a:lnTo>
                <a:lnTo>
                  <a:pt x="400926" y="422617"/>
                </a:lnTo>
                <a:lnTo>
                  <a:pt x="401548" y="421347"/>
                </a:lnTo>
                <a:lnTo>
                  <a:pt x="403402" y="418807"/>
                </a:lnTo>
                <a:lnTo>
                  <a:pt x="400926" y="417537"/>
                </a:lnTo>
                <a:lnTo>
                  <a:pt x="399084" y="418807"/>
                </a:lnTo>
                <a:lnTo>
                  <a:pt x="397535" y="420077"/>
                </a:lnTo>
                <a:lnTo>
                  <a:pt x="395681" y="421347"/>
                </a:lnTo>
                <a:lnTo>
                  <a:pt x="396608" y="420077"/>
                </a:lnTo>
                <a:lnTo>
                  <a:pt x="397535" y="418807"/>
                </a:lnTo>
                <a:lnTo>
                  <a:pt x="398767" y="417537"/>
                </a:lnTo>
                <a:lnTo>
                  <a:pt x="395376" y="416267"/>
                </a:lnTo>
                <a:lnTo>
                  <a:pt x="395071" y="416521"/>
                </a:lnTo>
                <a:lnTo>
                  <a:pt x="395071" y="434047"/>
                </a:lnTo>
                <a:lnTo>
                  <a:pt x="394766" y="436587"/>
                </a:lnTo>
                <a:lnTo>
                  <a:pt x="393090" y="446747"/>
                </a:lnTo>
                <a:lnTo>
                  <a:pt x="392595" y="451078"/>
                </a:lnTo>
                <a:lnTo>
                  <a:pt x="392595" y="491197"/>
                </a:lnTo>
                <a:lnTo>
                  <a:pt x="391058" y="491998"/>
                </a:lnTo>
                <a:lnTo>
                  <a:pt x="391058" y="502627"/>
                </a:lnTo>
                <a:lnTo>
                  <a:pt x="387667" y="505167"/>
                </a:lnTo>
                <a:lnTo>
                  <a:pt x="384263" y="506437"/>
                </a:lnTo>
                <a:lnTo>
                  <a:pt x="380860" y="507009"/>
                </a:lnTo>
                <a:lnTo>
                  <a:pt x="380860" y="511517"/>
                </a:lnTo>
                <a:lnTo>
                  <a:pt x="380555" y="515327"/>
                </a:lnTo>
                <a:lnTo>
                  <a:pt x="379323" y="522947"/>
                </a:lnTo>
                <a:lnTo>
                  <a:pt x="377469" y="525487"/>
                </a:lnTo>
                <a:lnTo>
                  <a:pt x="375932" y="526757"/>
                </a:lnTo>
                <a:lnTo>
                  <a:pt x="375691" y="522947"/>
                </a:lnTo>
                <a:lnTo>
                  <a:pt x="375780" y="517867"/>
                </a:lnTo>
                <a:lnTo>
                  <a:pt x="375932" y="514057"/>
                </a:lnTo>
                <a:lnTo>
                  <a:pt x="372833" y="520407"/>
                </a:lnTo>
                <a:lnTo>
                  <a:pt x="374065" y="528027"/>
                </a:lnTo>
                <a:lnTo>
                  <a:pt x="369125" y="529297"/>
                </a:lnTo>
                <a:lnTo>
                  <a:pt x="366966" y="526757"/>
                </a:lnTo>
                <a:lnTo>
                  <a:pt x="370357" y="520407"/>
                </a:lnTo>
                <a:lnTo>
                  <a:pt x="370979" y="515327"/>
                </a:lnTo>
                <a:lnTo>
                  <a:pt x="366356" y="519137"/>
                </a:lnTo>
                <a:lnTo>
                  <a:pt x="367893" y="524217"/>
                </a:lnTo>
                <a:lnTo>
                  <a:pt x="363880" y="530567"/>
                </a:lnTo>
                <a:lnTo>
                  <a:pt x="362343" y="530567"/>
                </a:lnTo>
                <a:lnTo>
                  <a:pt x="362635" y="525487"/>
                </a:lnTo>
                <a:lnTo>
                  <a:pt x="363575" y="516597"/>
                </a:lnTo>
                <a:lnTo>
                  <a:pt x="361416" y="522947"/>
                </a:lnTo>
                <a:lnTo>
                  <a:pt x="359562" y="528027"/>
                </a:lnTo>
                <a:lnTo>
                  <a:pt x="358317" y="529488"/>
                </a:lnTo>
                <a:lnTo>
                  <a:pt x="358317" y="571207"/>
                </a:lnTo>
                <a:lnTo>
                  <a:pt x="356158" y="573747"/>
                </a:lnTo>
                <a:lnTo>
                  <a:pt x="354622" y="571995"/>
                </a:lnTo>
                <a:lnTo>
                  <a:pt x="354622" y="573747"/>
                </a:lnTo>
                <a:lnTo>
                  <a:pt x="352145" y="576287"/>
                </a:lnTo>
                <a:lnTo>
                  <a:pt x="352145" y="577557"/>
                </a:lnTo>
                <a:lnTo>
                  <a:pt x="349377" y="580097"/>
                </a:lnTo>
                <a:lnTo>
                  <a:pt x="347827" y="578827"/>
                </a:lnTo>
                <a:lnTo>
                  <a:pt x="345668" y="576719"/>
                </a:lnTo>
                <a:lnTo>
                  <a:pt x="345668" y="582637"/>
                </a:lnTo>
                <a:lnTo>
                  <a:pt x="341960" y="583907"/>
                </a:lnTo>
                <a:lnTo>
                  <a:pt x="341033" y="582637"/>
                </a:lnTo>
                <a:lnTo>
                  <a:pt x="340410" y="582079"/>
                </a:lnTo>
                <a:lnTo>
                  <a:pt x="340410" y="585177"/>
                </a:lnTo>
                <a:lnTo>
                  <a:pt x="337947" y="586447"/>
                </a:lnTo>
                <a:lnTo>
                  <a:pt x="337629" y="585800"/>
                </a:lnTo>
                <a:lnTo>
                  <a:pt x="337629" y="587717"/>
                </a:lnTo>
                <a:lnTo>
                  <a:pt x="335788" y="588987"/>
                </a:lnTo>
                <a:lnTo>
                  <a:pt x="335470" y="588340"/>
                </a:lnTo>
                <a:lnTo>
                  <a:pt x="335470" y="590257"/>
                </a:lnTo>
                <a:lnTo>
                  <a:pt x="333311" y="591527"/>
                </a:lnTo>
                <a:lnTo>
                  <a:pt x="332384" y="591527"/>
                </a:lnTo>
                <a:lnTo>
                  <a:pt x="329298" y="587717"/>
                </a:lnTo>
                <a:lnTo>
                  <a:pt x="328980" y="587400"/>
                </a:lnTo>
                <a:lnTo>
                  <a:pt x="328980" y="630897"/>
                </a:lnTo>
                <a:lnTo>
                  <a:pt x="325907" y="634707"/>
                </a:lnTo>
                <a:lnTo>
                  <a:pt x="324967" y="634707"/>
                </a:lnTo>
                <a:lnTo>
                  <a:pt x="323430" y="638517"/>
                </a:lnTo>
                <a:lnTo>
                  <a:pt x="320027" y="644867"/>
                </a:lnTo>
                <a:lnTo>
                  <a:pt x="321322" y="641057"/>
                </a:lnTo>
                <a:lnTo>
                  <a:pt x="322186" y="638517"/>
                </a:lnTo>
                <a:lnTo>
                  <a:pt x="323126" y="634707"/>
                </a:lnTo>
                <a:lnTo>
                  <a:pt x="322186" y="634707"/>
                </a:lnTo>
                <a:lnTo>
                  <a:pt x="320662" y="633437"/>
                </a:lnTo>
                <a:lnTo>
                  <a:pt x="319112" y="633437"/>
                </a:lnTo>
                <a:lnTo>
                  <a:pt x="316318" y="635977"/>
                </a:lnTo>
                <a:lnTo>
                  <a:pt x="311708" y="641057"/>
                </a:lnTo>
                <a:lnTo>
                  <a:pt x="315404" y="635977"/>
                </a:lnTo>
                <a:lnTo>
                  <a:pt x="316941" y="633437"/>
                </a:lnTo>
                <a:lnTo>
                  <a:pt x="316318" y="633437"/>
                </a:lnTo>
                <a:lnTo>
                  <a:pt x="315722" y="632167"/>
                </a:lnTo>
                <a:lnTo>
                  <a:pt x="315087" y="632167"/>
                </a:lnTo>
                <a:lnTo>
                  <a:pt x="312318" y="635977"/>
                </a:lnTo>
                <a:lnTo>
                  <a:pt x="307682" y="641057"/>
                </a:lnTo>
                <a:lnTo>
                  <a:pt x="312928" y="632167"/>
                </a:lnTo>
                <a:lnTo>
                  <a:pt x="310464" y="632167"/>
                </a:lnTo>
                <a:lnTo>
                  <a:pt x="308610" y="634707"/>
                </a:lnTo>
                <a:lnTo>
                  <a:pt x="304292" y="641057"/>
                </a:lnTo>
                <a:lnTo>
                  <a:pt x="305523" y="638517"/>
                </a:lnTo>
                <a:lnTo>
                  <a:pt x="307378" y="634707"/>
                </a:lnTo>
                <a:lnTo>
                  <a:pt x="308305" y="632167"/>
                </a:lnTo>
                <a:lnTo>
                  <a:pt x="305828" y="633437"/>
                </a:lnTo>
                <a:lnTo>
                  <a:pt x="304914" y="633437"/>
                </a:lnTo>
                <a:lnTo>
                  <a:pt x="302729" y="638517"/>
                </a:lnTo>
                <a:lnTo>
                  <a:pt x="303669" y="633437"/>
                </a:lnTo>
                <a:lnTo>
                  <a:pt x="300888" y="634707"/>
                </a:lnTo>
                <a:lnTo>
                  <a:pt x="298411" y="637247"/>
                </a:lnTo>
                <a:lnTo>
                  <a:pt x="298411" y="694397"/>
                </a:lnTo>
                <a:lnTo>
                  <a:pt x="297484" y="694397"/>
                </a:lnTo>
                <a:lnTo>
                  <a:pt x="295021" y="691857"/>
                </a:lnTo>
                <a:lnTo>
                  <a:pt x="295021" y="698207"/>
                </a:lnTo>
                <a:lnTo>
                  <a:pt x="294411" y="698207"/>
                </a:lnTo>
                <a:lnTo>
                  <a:pt x="294106" y="699477"/>
                </a:lnTo>
                <a:lnTo>
                  <a:pt x="292252" y="696937"/>
                </a:lnTo>
                <a:lnTo>
                  <a:pt x="292252" y="703287"/>
                </a:lnTo>
                <a:lnTo>
                  <a:pt x="292252" y="705827"/>
                </a:lnTo>
                <a:lnTo>
                  <a:pt x="290715" y="705827"/>
                </a:lnTo>
                <a:lnTo>
                  <a:pt x="289471" y="704557"/>
                </a:lnTo>
                <a:lnTo>
                  <a:pt x="288861" y="702017"/>
                </a:lnTo>
                <a:lnTo>
                  <a:pt x="288378" y="700747"/>
                </a:lnTo>
                <a:lnTo>
                  <a:pt x="287909" y="699477"/>
                </a:lnTo>
                <a:lnTo>
                  <a:pt x="287909" y="698207"/>
                </a:lnTo>
                <a:lnTo>
                  <a:pt x="287909" y="696937"/>
                </a:lnTo>
                <a:lnTo>
                  <a:pt x="289166" y="696937"/>
                </a:lnTo>
                <a:lnTo>
                  <a:pt x="290715" y="698207"/>
                </a:lnTo>
                <a:lnTo>
                  <a:pt x="291325" y="700747"/>
                </a:lnTo>
                <a:lnTo>
                  <a:pt x="292252" y="703287"/>
                </a:lnTo>
                <a:lnTo>
                  <a:pt x="292252" y="696937"/>
                </a:lnTo>
                <a:lnTo>
                  <a:pt x="291630" y="695667"/>
                </a:lnTo>
                <a:lnTo>
                  <a:pt x="291477" y="694397"/>
                </a:lnTo>
                <a:lnTo>
                  <a:pt x="291325" y="693127"/>
                </a:lnTo>
                <a:lnTo>
                  <a:pt x="292252" y="693127"/>
                </a:lnTo>
                <a:lnTo>
                  <a:pt x="294106" y="695667"/>
                </a:lnTo>
                <a:lnTo>
                  <a:pt x="294716" y="696937"/>
                </a:lnTo>
                <a:lnTo>
                  <a:pt x="295021" y="698207"/>
                </a:lnTo>
                <a:lnTo>
                  <a:pt x="295021" y="691857"/>
                </a:lnTo>
                <a:lnTo>
                  <a:pt x="293166" y="688047"/>
                </a:lnTo>
                <a:lnTo>
                  <a:pt x="295643" y="688047"/>
                </a:lnTo>
                <a:lnTo>
                  <a:pt x="298107" y="691857"/>
                </a:lnTo>
                <a:lnTo>
                  <a:pt x="298411" y="694397"/>
                </a:lnTo>
                <a:lnTo>
                  <a:pt x="298411" y="637247"/>
                </a:lnTo>
                <a:lnTo>
                  <a:pt x="298107" y="638086"/>
                </a:lnTo>
                <a:lnTo>
                  <a:pt x="298107" y="686777"/>
                </a:lnTo>
                <a:lnTo>
                  <a:pt x="297815" y="688047"/>
                </a:lnTo>
                <a:lnTo>
                  <a:pt x="297484" y="688047"/>
                </a:lnTo>
                <a:lnTo>
                  <a:pt x="295643" y="685507"/>
                </a:lnTo>
                <a:lnTo>
                  <a:pt x="294411" y="682967"/>
                </a:lnTo>
                <a:lnTo>
                  <a:pt x="295325" y="682967"/>
                </a:lnTo>
                <a:lnTo>
                  <a:pt x="296265" y="684237"/>
                </a:lnTo>
                <a:lnTo>
                  <a:pt x="296875" y="684237"/>
                </a:lnTo>
                <a:lnTo>
                  <a:pt x="297815" y="685507"/>
                </a:lnTo>
                <a:lnTo>
                  <a:pt x="298107" y="686777"/>
                </a:lnTo>
                <a:lnTo>
                  <a:pt x="298107" y="638086"/>
                </a:lnTo>
                <a:lnTo>
                  <a:pt x="297484" y="639787"/>
                </a:lnTo>
                <a:lnTo>
                  <a:pt x="297484" y="634707"/>
                </a:lnTo>
                <a:lnTo>
                  <a:pt x="301510" y="630897"/>
                </a:lnTo>
                <a:lnTo>
                  <a:pt x="309232" y="630897"/>
                </a:lnTo>
                <a:lnTo>
                  <a:pt x="318173" y="629627"/>
                </a:lnTo>
                <a:lnTo>
                  <a:pt x="328980" y="630897"/>
                </a:lnTo>
                <a:lnTo>
                  <a:pt x="328980" y="587400"/>
                </a:lnTo>
                <a:lnTo>
                  <a:pt x="328053" y="586447"/>
                </a:lnTo>
                <a:lnTo>
                  <a:pt x="330212" y="585177"/>
                </a:lnTo>
                <a:lnTo>
                  <a:pt x="330835" y="585177"/>
                </a:lnTo>
                <a:lnTo>
                  <a:pt x="334543" y="588987"/>
                </a:lnTo>
                <a:lnTo>
                  <a:pt x="335470" y="590257"/>
                </a:lnTo>
                <a:lnTo>
                  <a:pt x="335470" y="588340"/>
                </a:lnTo>
                <a:lnTo>
                  <a:pt x="335165" y="587717"/>
                </a:lnTo>
                <a:lnTo>
                  <a:pt x="332066" y="585177"/>
                </a:lnTo>
                <a:lnTo>
                  <a:pt x="331457" y="583907"/>
                </a:lnTo>
                <a:lnTo>
                  <a:pt x="333006" y="582637"/>
                </a:lnTo>
                <a:lnTo>
                  <a:pt x="337629" y="587717"/>
                </a:lnTo>
                <a:lnTo>
                  <a:pt x="337629" y="585800"/>
                </a:lnTo>
                <a:lnTo>
                  <a:pt x="337324" y="585177"/>
                </a:lnTo>
                <a:lnTo>
                  <a:pt x="333933" y="582637"/>
                </a:lnTo>
                <a:lnTo>
                  <a:pt x="332689" y="581367"/>
                </a:lnTo>
                <a:lnTo>
                  <a:pt x="334860" y="580097"/>
                </a:lnTo>
                <a:lnTo>
                  <a:pt x="340410" y="585177"/>
                </a:lnTo>
                <a:lnTo>
                  <a:pt x="340410" y="582079"/>
                </a:lnTo>
                <a:lnTo>
                  <a:pt x="338251" y="580097"/>
                </a:lnTo>
                <a:lnTo>
                  <a:pt x="335470" y="577557"/>
                </a:lnTo>
                <a:lnTo>
                  <a:pt x="334238" y="576287"/>
                </a:lnTo>
                <a:lnTo>
                  <a:pt x="337019" y="573747"/>
                </a:lnTo>
                <a:lnTo>
                  <a:pt x="338556" y="575017"/>
                </a:lnTo>
                <a:lnTo>
                  <a:pt x="344119" y="580097"/>
                </a:lnTo>
                <a:lnTo>
                  <a:pt x="345668" y="582637"/>
                </a:lnTo>
                <a:lnTo>
                  <a:pt x="345668" y="576719"/>
                </a:lnTo>
                <a:lnTo>
                  <a:pt x="342633" y="573747"/>
                </a:lnTo>
                <a:lnTo>
                  <a:pt x="341337" y="572477"/>
                </a:lnTo>
                <a:lnTo>
                  <a:pt x="339483" y="571207"/>
                </a:lnTo>
                <a:lnTo>
                  <a:pt x="340728" y="569937"/>
                </a:lnTo>
                <a:lnTo>
                  <a:pt x="341960" y="568667"/>
                </a:lnTo>
                <a:lnTo>
                  <a:pt x="343509" y="569937"/>
                </a:lnTo>
                <a:lnTo>
                  <a:pt x="350291" y="576287"/>
                </a:lnTo>
                <a:lnTo>
                  <a:pt x="352145" y="577557"/>
                </a:lnTo>
                <a:lnTo>
                  <a:pt x="352145" y="576287"/>
                </a:lnTo>
                <a:lnTo>
                  <a:pt x="350913" y="575017"/>
                </a:lnTo>
                <a:lnTo>
                  <a:pt x="345363" y="569937"/>
                </a:lnTo>
                <a:lnTo>
                  <a:pt x="343814" y="568667"/>
                </a:lnTo>
                <a:lnTo>
                  <a:pt x="345668" y="566127"/>
                </a:lnTo>
                <a:lnTo>
                  <a:pt x="347218" y="567397"/>
                </a:lnTo>
                <a:lnTo>
                  <a:pt x="353072" y="572477"/>
                </a:lnTo>
                <a:lnTo>
                  <a:pt x="354622" y="573747"/>
                </a:lnTo>
                <a:lnTo>
                  <a:pt x="354622" y="571995"/>
                </a:lnTo>
                <a:lnTo>
                  <a:pt x="350608" y="567397"/>
                </a:lnTo>
                <a:lnTo>
                  <a:pt x="349377" y="566127"/>
                </a:lnTo>
                <a:lnTo>
                  <a:pt x="350913" y="564857"/>
                </a:lnTo>
                <a:lnTo>
                  <a:pt x="352145" y="566127"/>
                </a:lnTo>
                <a:lnTo>
                  <a:pt x="357085" y="569937"/>
                </a:lnTo>
                <a:lnTo>
                  <a:pt x="358317" y="571207"/>
                </a:lnTo>
                <a:lnTo>
                  <a:pt x="358317" y="529488"/>
                </a:lnTo>
                <a:lnTo>
                  <a:pt x="357390" y="530567"/>
                </a:lnTo>
                <a:lnTo>
                  <a:pt x="356158" y="528027"/>
                </a:lnTo>
                <a:lnTo>
                  <a:pt x="356235" y="522947"/>
                </a:lnTo>
                <a:lnTo>
                  <a:pt x="356463" y="519137"/>
                </a:lnTo>
                <a:lnTo>
                  <a:pt x="354622" y="526757"/>
                </a:lnTo>
                <a:lnTo>
                  <a:pt x="352450" y="531837"/>
                </a:lnTo>
                <a:lnTo>
                  <a:pt x="350608" y="533107"/>
                </a:lnTo>
                <a:lnTo>
                  <a:pt x="349986" y="528027"/>
                </a:lnTo>
                <a:lnTo>
                  <a:pt x="350291" y="524217"/>
                </a:lnTo>
                <a:lnTo>
                  <a:pt x="350913" y="520407"/>
                </a:lnTo>
                <a:lnTo>
                  <a:pt x="349986" y="519137"/>
                </a:lnTo>
                <a:lnTo>
                  <a:pt x="348742" y="526757"/>
                </a:lnTo>
                <a:lnTo>
                  <a:pt x="347522" y="531837"/>
                </a:lnTo>
                <a:lnTo>
                  <a:pt x="345668" y="533107"/>
                </a:lnTo>
                <a:lnTo>
                  <a:pt x="344119" y="529297"/>
                </a:lnTo>
                <a:lnTo>
                  <a:pt x="344043" y="528027"/>
                </a:lnTo>
                <a:lnTo>
                  <a:pt x="343814" y="524217"/>
                </a:lnTo>
                <a:lnTo>
                  <a:pt x="346278" y="519137"/>
                </a:lnTo>
                <a:lnTo>
                  <a:pt x="344424" y="519137"/>
                </a:lnTo>
                <a:lnTo>
                  <a:pt x="343192" y="522947"/>
                </a:lnTo>
                <a:lnTo>
                  <a:pt x="342569" y="526757"/>
                </a:lnTo>
                <a:lnTo>
                  <a:pt x="340715" y="528027"/>
                </a:lnTo>
                <a:lnTo>
                  <a:pt x="338251" y="528027"/>
                </a:lnTo>
                <a:lnTo>
                  <a:pt x="337019" y="525487"/>
                </a:lnTo>
                <a:lnTo>
                  <a:pt x="337019" y="520407"/>
                </a:lnTo>
                <a:lnTo>
                  <a:pt x="334860" y="529297"/>
                </a:lnTo>
                <a:lnTo>
                  <a:pt x="331762" y="533107"/>
                </a:lnTo>
                <a:lnTo>
                  <a:pt x="328371" y="536917"/>
                </a:lnTo>
                <a:lnTo>
                  <a:pt x="328053" y="531837"/>
                </a:lnTo>
                <a:lnTo>
                  <a:pt x="328371" y="529297"/>
                </a:lnTo>
                <a:lnTo>
                  <a:pt x="328676" y="526757"/>
                </a:lnTo>
                <a:lnTo>
                  <a:pt x="357708" y="514057"/>
                </a:lnTo>
                <a:lnTo>
                  <a:pt x="378396" y="511517"/>
                </a:lnTo>
                <a:lnTo>
                  <a:pt x="380555" y="510247"/>
                </a:lnTo>
                <a:lnTo>
                  <a:pt x="380860" y="511517"/>
                </a:lnTo>
                <a:lnTo>
                  <a:pt x="380860" y="507009"/>
                </a:lnTo>
                <a:lnTo>
                  <a:pt x="338251" y="514057"/>
                </a:lnTo>
                <a:lnTo>
                  <a:pt x="335470" y="514057"/>
                </a:lnTo>
                <a:lnTo>
                  <a:pt x="332689" y="511517"/>
                </a:lnTo>
                <a:lnTo>
                  <a:pt x="331457" y="505167"/>
                </a:lnTo>
                <a:lnTo>
                  <a:pt x="330377" y="497547"/>
                </a:lnTo>
                <a:lnTo>
                  <a:pt x="330263" y="491197"/>
                </a:lnTo>
                <a:lnTo>
                  <a:pt x="330314" y="487387"/>
                </a:lnTo>
                <a:lnTo>
                  <a:pt x="336435" y="444207"/>
                </a:lnTo>
                <a:lnTo>
                  <a:pt x="337934" y="439127"/>
                </a:lnTo>
                <a:lnTo>
                  <a:pt x="339166" y="435317"/>
                </a:lnTo>
                <a:lnTo>
                  <a:pt x="339585" y="434047"/>
                </a:lnTo>
                <a:lnTo>
                  <a:pt x="340080" y="432777"/>
                </a:lnTo>
                <a:lnTo>
                  <a:pt x="342569" y="426427"/>
                </a:lnTo>
                <a:lnTo>
                  <a:pt x="344424" y="426427"/>
                </a:lnTo>
                <a:lnTo>
                  <a:pt x="345668" y="427697"/>
                </a:lnTo>
                <a:lnTo>
                  <a:pt x="346278" y="428967"/>
                </a:lnTo>
                <a:lnTo>
                  <a:pt x="342569" y="431507"/>
                </a:lnTo>
                <a:lnTo>
                  <a:pt x="347218" y="432777"/>
                </a:lnTo>
                <a:lnTo>
                  <a:pt x="346583" y="434047"/>
                </a:lnTo>
                <a:lnTo>
                  <a:pt x="340106" y="435317"/>
                </a:lnTo>
                <a:lnTo>
                  <a:pt x="342874" y="437857"/>
                </a:lnTo>
                <a:lnTo>
                  <a:pt x="340715" y="439127"/>
                </a:lnTo>
                <a:lnTo>
                  <a:pt x="345033" y="439127"/>
                </a:lnTo>
                <a:lnTo>
                  <a:pt x="344728" y="440397"/>
                </a:lnTo>
                <a:lnTo>
                  <a:pt x="340106" y="442937"/>
                </a:lnTo>
                <a:lnTo>
                  <a:pt x="343509" y="442937"/>
                </a:lnTo>
                <a:lnTo>
                  <a:pt x="345033" y="444207"/>
                </a:lnTo>
                <a:lnTo>
                  <a:pt x="344119" y="444207"/>
                </a:lnTo>
                <a:lnTo>
                  <a:pt x="340106" y="446747"/>
                </a:lnTo>
                <a:lnTo>
                  <a:pt x="343509" y="448017"/>
                </a:lnTo>
                <a:lnTo>
                  <a:pt x="339178" y="450557"/>
                </a:lnTo>
                <a:lnTo>
                  <a:pt x="342874" y="453097"/>
                </a:lnTo>
                <a:lnTo>
                  <a:pt x="338251" y="454367"/>
                </a:lnTo>
                <a:lnTo>
                  <a:pt x="341337" y="455637"/>
                </a:lnTo>
                <a:lnTo>
                  <a:pt x="342569" y="456907"/>
                </a:lnTo>
                <a:lnTo>
                  <a:pt x="342874" y="458177"/>
                </a:lnTo>
                <a:lnTo>
                  <a:pt x="337947" y="459447"/>
                </a:lnTo>
                <a:lnTo>
                  <a:pt x="340715" y="460717"/>
                </a:lnTo>
                <a:lnTo>
                  <a:pt x="341337" y="461987"/>
                </a:lnTo>
                <a:lnTo>
                  <a:pt x="341337" y="463257"/>
                </a:lnTo>
                <a:lnTo>
                  <a:pt x="336715" y="464527"/>
                </a:lnTo>
                <a:lnTo>
                  <a:pt x="340410" y="468337"/>
                </a:lnTo>
                <a:lnTo>
                  <a:pt x="336715" y="469607"/>
                </a:lnTo>
                <a:lnTo>
                  <a:pt x="339801" y="469607"/>
                </a:lnTo>
                <a:lnTo>
                  <a:pt x="340106" y="472147"/>
                </a:lnTo>
                <a:lnTo>
                  <a:pt x="340410" y="473417"/>
                </a:lnTo>
                <a:lnTo>
                  <a:pt x="336092" y="474687"/>
                </a:lnTo>
                <a:lnTo>
                  <a:pt x="339483" y="475957"/>
                </a:lnTo>
                <a:lnTo>
                  <a:pt x="341033" y="475957"/>
                </a:lnTo>
                <a:lnTo>
                  <a:pt x="340410" y="477227"/>
                </a:lnTo>
                <a:lnTo>
                  <a:pt x="335165" y="479767"/>
                </a:lnTo>
                <a:lnTo>
                  <a:pt x="340106" y="481037"/>
                </a:lnTo>
                <a:lnTo>
                  <a:pt x="340106" y="482307"/>
                </a:lnTo>
                <a:lnTo>
                  <a:pt x="335165" y="483577"/>
                </a:lnTo>
                <a:lnTo>
                  <a:pt x="338874" y="484847"/>
                </a:lnTo>
                <a:lnTo>
                  <a:pt x="340106" y="486117"/>
                </a:lnTo>
                <a:lnTo>
                  <a:pt x="340106" y="487387"/>
                </a:lnTo>
                <a:lnTo>
                  <a:pt x="335470" y="489927"/>
                </a:lnTo>
                <a:lnTo>
                  <a:pt x="340410" y="491197"/>
                </a:lnTo>
                <a:lnTo>
                  <a:pt x="335788" y="495007"/>
                </a:lnTo>
                <a:lnTo>
                  <a:pt x="338556" y="493737"/>
                </a:lnTo>
                <a:lnTo>
                  <a:pt x="340106" y="495007"/>
                </a:lnTo>
                <a:lnTo>
                  <a:pt x="340106" y="496277"/>
                </a:lnTo>
                <a:lnTo>
                  <a:pt x="335788" y="498817"/>
                </a:lnTo>
                <a:lnTo>
                  <a:pt x="339178" y="498817"/>
                </a:lnTo>
                <a:lnTo>
                  <a:pt x="342874" y="500087"/>
                </a:lnTo>
                <a:lnTo>
                  <a:pt x="346278" y="501357"/>
                </a:lnTo>
                <a:lnTo>
                  <a:pt x="347522" y="502627"/>
                </a:lnTo>
                <a:lnTo>
                  <a:pt x="348437" y="501357"/>
                </a:lnTo>
                <a:lnTo>
                  <a:pt x="350608" y="500087"/>
                </a:lnTo>
                <a:lnTo>
                  <a:pt x="352767" y="500087"/>
                </a:lnTo>
                <a:lnTo>
                  <a:pt x="354926" y="501357"/>
                </a:lnTo>
                <a:lnTo>
                  <a:pt x="357085" y="503897"/>
                </a:lnTo>
                <a:lnTo>
                  <a:pt x="358622" y="500087"/>
                </a:lnTo>
                <a:lnTo>
                  <a:pt x="360781" y="503897"/>
                </a:lnTo>
                <a:lnTo>
                  <a:pt x="362165" y="500087"/>
                </a:lnTo>
                <a:lnTo>
                  <a:pt x="362635" y="498817"/>
                </a:lnTo>
                <a:lnTo>
                  <a:pt x="365112" y="506437"/>
                </a:lnTo>
                <a:lnTo>
                  <a:pt x="366966" y="498817"/>
                </a:lnTo>
                <a:lnTo>
                  <a:pt x="369125" y="505167"/>
                </a:lnTo>
                <a:lnTo>
                  <a:pt x="370979" y="498817"/>
                </a:lnTo>
                <a:lnTo>
                  <a:pt x="372516" y="503897"/>
                </a:lnTo>
                <a:lnTo>
                  <a:pt x="374065" y="497547"/>
                </a:lnTo>
                <a:lnTo>
                  <a:pt x="376859" y="503897"/>
                </a:lnTo>
                <a:lnTo>
                  <a:pt x="378663" y="497547"/>
                </a:lnTo>
                <a:lnTo>
                  <a:pt x="379018" y="496277"/>
                </a:lnTo>
                <a:lnTo>
                  <a:pt x="381787" y="502627"/>
                </a:lnTo>
                <a:lnTo>
                  <a:pt x="383641" y="497547"/>
                </a:lnTo>
                <a:lnTo>
                  <a:pt x="386118" y="501357"/>
                </a:lnTo>
                <a:lnTo>
                  <a:pt x="387286" y="497547"/>
                </a:lnTo>
                <a:lnTo>
                  <a:pt x="387667" y="496277"/>
                </a:lnTo>
                <a:lnTo>
                  <a:pt x="391058" y="502627"/>
                </a:lnTo>
                <a:lnTo>
                  <a:pt x="391058" y="491998"/>
                </a:lnTo>
                <a:lnTo>
                  <a:pt x="390131" y="492467"/>
                </a:lnTo>
                <a:lnTo>
                  <a:pt x="378891" y="493737"/>
                </a:lnTo>
                <a:lnTo>
                  <a:pt x="367893" y="496277"/>
                </a:lnTo>
                <a:lnTo>
                  <a:pt x="346583" y="498817"/>
                </a:lnTo>
                <a:lnTo>
                  <a:pt x="343814" y="498817"/>
                </a:lnTo>
                <a:lnTo>
                  <a:pt x="342874" y="497547"/>
                </a:lnTo>
                <a:lnTo>
                  <a:pt x="342861" y="493737"/>
                </a:lnTo>
                <a:lnTo>
                  <a:pt x="342912" y="475957"/>
                </a:lnTo>
                <a:lnTo>
                  <a:pt x="343966" y="461987"/>
                </a:lnTo>
                <a:lnTo>
                  <a:pt x="346278" y="446747"/>
                </a:lnTo>
                <a:lnTo>
                  <a:pt x="349681" y="432777"/>
                </a:lnTo>
                <a:lnTo>
                  <a:pt x="350608" y="432777"/>
                </a:lnTo>
                <a:lnTo>
                  <a:pt x="348043" y="449287"/>
                </a:lnTo>
                <a:lnTo>
                  <a:pt x="346544" y="464527"/>
                </a:lnTo>
                <a:lnTo>
                  <a:pt x="346506" y="481037"/>
                </a:lnTo>
                <a:lnTo>
                  <a:pt x="347827" y="495007"/>
                </a:lnTo>
                <a:lnTo>
                  <a:pt x="347713" y="483577"/>
                </a:lnTo>
                <a:lnTo>
                  <a:pt x="347814" y="469290"/>
                </a:lnTo>
                <a:lnTo>
                  <a:pt x="349021" y="453097"/>
                </a:lnTo>
                <a:lnTo>
                  <a:pt x="351777" y="437857"/>
                </a:lnTo>
                <a:lnTo>
                  <a:pt x="353923" y="432777"/>
                </a:lnTo>
                <a:lnTo>
                  <a:pt x="355536" y="428967"/>
                </a:lnTo>
                <a:lnTo>
                  <a:pt x="356463" y="431507"/>
                </a:lnTo>
                <a:lnTo>
                  <a:pt x="352691" y="448017"/>
                </a:lnTo>
                <a:lnTo>
                  <a:pt x="351155" y="463257"/>
                </a:lnTo>
                <a:lnTo>
                  <a:pt x="351155" y="469607"/>
                </a:lnTo>
                <a:lnTo>
                  <a:pt x="351396" y="479767"/>
                </a:lnTo>
                <a:lnTo>
                  <a:pt x="353695" y="493737"/>
                </a:lnTo>
                <a:lnTo>
                  <a:pt x="352628" y="473417"/>
                </a:lnTo>
                <a:lnTo>
                  <a:pt x="352704" y="468337"/>
                </a:lnTo>
                <a:lnTo>
                  <a:pt x="353187" y="455637"/>
                </a:lnTo>
                <a:lnTo>
                  <a:pt x="355384" y="442937"/>
                </a:lnTo>
                <a:lnTo>
                  <a:pt x="358940" y="434047"/>
                </a:lnTo>
                <a:lnTo>
                  <a:pt x="358940" y="436587"/>
                </a:lnTo>
                <a:lnTo>
                  <a:pt x="356463" y="453097"/>
                </a:lnTo>
                <a:lnTo>
                  <a:pt x="355676" y="464527"/>
                </a:lnTo>
                <a:lnTo>
                  <a:pt x="355561" y="468337"/>
                </a:lnTo>
                <a:lnTo>
                  <a:pt x="356120" y="481037"/>
                </a:lnTo>
                <a:lnTo>
                  <a:pt x="358317" y="492467"/>
                </a:lnTo>
                <a:lnTo>
                  <a:pt x="359562" y="491197"/>
                </a:lnTo>
                <a:lnTo>
                  <a:pt x="358355" y="475957"/>
                </a:lnTo>
                <a:lnTo>
                  <a:pt x="358368" y="459447"/>
                </a:lnTo>
                <a:lnTo>
                  <a:pt x="359689" y="445477"/>
                </a:lnTo>
                <a:lnTo>
                  <a:pt x="361607" y="434047"/>
                </a:lnTo>
                <a:lnTo>
                  <a:pt x="362038" y="431507"/>
                </a:lnTo>
                <a:lnTo>
                  <a:pt x="364197" y="431507"/>
                </a:lnTo>
                <a:lnTo>
                  <a:pt x="361746" y="449287"/>
                </a:lnTo>
                <a:lnTo>
                  <a:pt x="360959" y="461987"/>
                </a:lnTo>
                <a:lnTo>
                  <a:pt x="360883" y="467067"/>
                </a:lnTo>
                <a:lnTo>
                  <a:pt x="361238" y="478497"/>
                </a:lnTo>
                <a:lnTo>
                  <a:pt x="362953" y="491197"/>
                </a:lnTo>
                <a:lnTo>
                  <a:pt x="364197" y="489927"/>
                </a:lnTo>
                <a:lnTo>
                  <a:pt x="362978" y="474687"/>
                </a:lnTo>
                <a:lnTo>
                  <a:pt x="362851" y="472147"/>
                </a:lnTo>
                <a:lnTo>
                  <a:pt x="362737" y="464527"/>
                </a:lnTo>
                <a:lnTo>
                  <a:pt x="362839" y="455637"/>
                </a:lnTo>
                <a:lnTo>
                  <a:pt x="363588" y="445477"/>
                </a:lnTo>
                <a:lnTo>
                  <a:pt x="365734" y="432777"/>
                </a:lnTo>
                <a:lnTo>
                  <a:pt x="367588" y="434047"/>
                </a:lnTo>
                <a:lnTo>
                  <a:pt x="365620" y="450557"/>
                </a:lnTo>
                <a:lnTo>
                  <a:pt x="365036" y="461987"/>
                </a:lnTo>
                <a:lnTo>
                  <a:pt x="364934" y="468337"/>
                </a:lnTo>
                <a:lnTo>
                  <a:pt x="365290" y="478497"/>
                </a:lnTo>
                <a:lnTo>
                  <a:pt x="366966" y="491197"/>
                </a:lnTo>
                <a:lnTo>
                  <a:pt x="368198" y="489927"/>
                </a:lnTo>
                <a:lnTo>
                  <a:pt x="367106" y="473417"/>
                </a:lnTo>
                <a:lnTo>
                  <a:pt x="367195" y="455637"/>
                </a:lnTo>
                <a:lnTo>
                  <a:pt x="368249" y="444207"/>
                </a:lnTo>
                <a:lnTo>
                  <a:pt x="370357" y="432777"/>
                </a:lnTo>
                <a:lnTo>
                  <a:pt x="371602" y="434047"/>
                </a:lnTo>
                <a:lnTo>
                  <a:pt x="370255" y="449287"/>
                </a:lnTo>
                <a:lnTo>
                  <a:pt x="370078" y="455637"/>
                </a:lnTo>
                <a:lnTo>
                  <a:pt x="369963" y="465797"/>
                </a:lnTo>
                <a:lnTo>
                  <a:pt x="370344" y="475957"/>
                </a:lnTo>
                <a:lnTo>
                  <a:pt x="371602" y="489927"/>
                </a:lnTo>
                <a:lnTo>
                  <a:pt x="372833" y="488657"/>
                </a:lnTo>
                <a:lnTo>
                  <a:pt x="372325" y="473417"/>
                </a:lnTo>
                <a:lnTo>
                  <a:pt x="372110" y="463257"/>
                </a:lnTo>
                <a:lnTo>
                  <a:pt x="372237" y="451573"/>
                </a:lnTo>
                <a:lnTo>
                  <a:pt x="372364" y="446747"/>
                </a:lnTo>
                <a:lnTo>
                  <a:pt x="373773" y="436587"/>
                </a:lnTo>
                <a:lnTo>
                  <a:pt x="375310" y="434047"/>
                </a:lnTo>
                <a:lnTo>
                  <a:pt x="374103" y="446747"/>
                </a:lnTo>
                <a:lnTo>
                  <a:pt x="373913" y="454367"/>
                </a:lnTo>
                <a:lnTo>
                  <a:pt x="373811" y="461987"/>
                </a:lnTo>
                <a:lnTo>
                  <a:pt x="374345" y="474687"/>
                </a:lnTo>
                <a:lnTo>
                  <a:pt x="375932" y="488657"/>
                </a:lnTo>
                <a:lnTo>
                  <a:pt x="377164" y="488657"/>
                </a:lnTo>
                <a:lnTo>
                  <a:pt x="376135" y="473417"/>
                </a:lnTo>
                <a:lnTo>
                  <a:pt x="376008" y="468337"/>
                </a:lnTo>
                <a:lnTo>
                  <a:pt x="376097" y="453097"/>
                </a:lnTo>
                <a:lnTo>
                  <a:pt x="376593" y="444207"/>
                </a:lnTo>
                <a:lnTo>
                  <a:pt x="377786" y="434047"/>
                </a:lnTo>
                <a:lnTo>
                  <a:pt x="377939" y="432777"/>
                </a:lnTo>
                <a:lnTo>
                  <a:pt x="378091" y="431507"/>
                </a:lnTo>
                <a:lnTo>
                  <a:pt x="379323" y="432777"/>
                </a:lnTo>
                <a:lnTo>
                  <a:pt x="378701" y="445477"/>
                </a:lnTo>
                <a:lnTo>
                  <a:pt x="378612" y="448017"/>
                </a:lnTo>
                <a:lnTo>
                  <a:pt x="378498" y="463257"/>
                </a:lnTo>
                <a:lnTo>
                  <a:pt x="378726" y="473417"/>
                </a:lnTo>
                <a:lnTo>
                  <a:pt x="378828" y="475957"/>
                </a:lnTo>
                <a:lnTo>
                  <a:pt x="379628" y="489927"/>
                </a:lnTo>
                <a:lnTo>
                  <a:pt x="380860" y="488657"/>
                </a:lnTo>
                <a:lnTo>
                  <a:pt x="380415" y="473417"/>
                </a:lnTo>
                <a:lnTo>
                  <a:pt x="380530" y="459447"/>
                </a:lnTo>
                <a:lnTo>
                  <a:pt x="380593" y="455637"/>
                </a:lnTo>
                <a:lnTo>
                  <a:pt x="381609" y="442937"/>
                </a:lnTo>
                <a:lnTo>
                  <a:pt x="383336" y="434047"/>
                </a:lnTo>
                <a:lnTo>
                  <a:pt x="385800" y="432777"/>
                </a:lnTo>
                <a:lnTo>
                  <a:pt x="385800" y="435317"/>
                </a:lnTo>
                <a:lnTo>
                  <a:pt x="383641" y="439127"/>
                </a:lnTo>
                <a:lnTo>
                  <a:pt x="382689" y="450557"/>
                </a:lnTo>
                <a:lnTo>
                  <a:pt x="382422" y="458177"/>
                </a:lnTo>
                <a:lnTo>
                  <a:pt x="382308" y="465797"/>
                </a:lnTo>
                <a:lnTo>
                  <a:pt x="382511" y="475957"/>
                </a:lnTo>
                <a:lnTo>
                  <a:pt x="383641" y="488657"/>
                </a:lnTo>
                <a:lnTo>
                  <a:pt x="385495" y="488657"/>
                </a:lnTo>
                <a:lnTo>
                  <a:pt x="384759" y="473417"/>
                </a:lnTo>
                <a:lnTo>
                  <a:pt x="384873" y="463257"/>
                </a:lnTo>
                <a:lnTo>
                  <a:pt x="384987" y="456907"/>
                </a:lnTo>
                <a:lnTo>
                  <a:pt x="386143" y="445477"/>
                </a:lnTo>
                <a:lnTo>
                  <a:pt x="387972" y="434047"/>
                </a:lnTo>
                <a:lnTo>
                  <a:pt x="389521" y="432777"/>
                </a:lnTo>
                <a:lnTo>
                  <a:pt x="391058" y="434047"/>
                </a:lnTo>
                <a:lnTo>
                  <a:pt x="389191" y="437857"/>
                </a:lnTo>
                <a:lnTo>
                  <a:pt x="387781" y="450557"/>
                </a:lnTo>
                <a:lnTo>
                  <a:pt x="387007" y="461987"/>
                </a:lnTo>
                <a:lnTo>
                  <a:pt x="386892" y="475957"/>
                </a:lnTo>
                <a:lnTo>
                  <a:pt x="387667" y="488657"/>
                </a:lnTo>
                <a:lnTo>
                  <a:pt x="389826" y="488657"/>
                </a:lnTo>
                <a:lnTo>
                  <a:pt x="392290" y="489927"/>
                </a:lnTo>
                <a:lnTo>
                  <a:pt x="392595" y="491197"/>
                </a:lnTo>
                <a:lnTo>
                  <a:pt x="392595" y="451078"/>
                </a:lnTo>
                <a:lnTo>
                  <a:pt x="391782" y="458177"/>
                </a:lnTo>
                <a:lnTo>
                  <a:pt x="390918" y="469290"/>
                </a:lnTo>
                <a:lnTo>
                  <a:pt x="390436" y="482307"/>
                </a:lnTo>
                <a:lnTo>
                  <a:pt x="389521" y="482307"/>
                </a:lnTo>
                <a:lnTo>
                  <a:pt x="389166" y="472147"/>
                </a:lnTo>
                <a:lnTo>
                  <a:pt x="389280" y="464527"/>
                </a:lnTo>
                <a:lnTo>
                  <a:pt x="389432" y="458177"/>
                </a:lnTo>
                <a:lnTo>
                  <a:pt x="390537" y="446747"/>
                </a:lnTo>
                <a:lnTo>
                  <a:pt x="392595" y="435317"/>
                </a:lnTo>
                <a:lnTo>
                  <a:pt x="393522" y="434047"/>
                </a:lnTo>
                <a:lnTo>
                  <a:pt x="395071" y="434047"/>
                </a:lnTo>
                <a:lnTo>
                  <a:pt x="395071" y="416521"/>
                </a:lnTo>
                <a:lnTo>
                  <a:pt x="390740" y="420077"/>
                </a:lnTo>
                <a:lnTo>
                  <a:pt x="391058" y="418807"/>
                </a:lnTo>
                <a:lnTo>
                  <a:pt x="391985" y="416267"/>
                </a:lnTo>
                <a:lnTo>
                  <a:pt x="393217" y="414997"/>
                </a:lnTo>
                <a:lnTo>
                  <a:pt x="390131" y="413727"/>
                </a:lnTo>
                <a:lnTo>
                  <a:pt x="388581" y="416267"/>
                </a:lnTo>
                <a:lnTo>
                  <a:pt x="384873" y="418807"/>
                </a:lnTo>
                <a:lnTo>
                  <a:pt x="385495" y="417537"/>
                </a:lnTo>
                <a:lnTo>
                  <a:pt x="386727" y="414997"/>
                </a:lnTo>
                <a:lnTo>
                  <a:pt x="387972" y="413727"/>
                </a:lnTo>
                <a:lnTo>
                  <a:pt x="383019" y="412457"/>
                </a:lnTo>
                <a:lnTo>
                  <a:pt x="381482" y="413727"/>
                </a:lnTo>
                <a:lnTo>
                  <a:pt x="379323" y="414997"/>
                </a:lnTo>
                <a:lnTo>
                  <a:pt x="377164" y="417537"/>
                </a:lnTo>
                <a:lnTo>
                  <a:pt x="379018" y="412457"/>
                </a:lnTo>
                <a:lnTo>
                  <a:pt x="380250" y="411187"/>
                </a:lnTo>
                <a:lnTo>
                  <a:pt x="379628" y="411187"/>
                </a:lnTo>
                <a:lnTo>
                  <a:pt x="380250" y="407377"/>
                </a:lnTo>
                <a:lnTo>
                  <a:pt x="383019" y="403567"/>
                </a:lnTo>
                <a:lnTo>
                  <a:pt x="386727" y="402297"/>
                </a:lnTo>
                <a:lnTo>
                  <a:pt x="387350" y="402297"/>
                </a:lnTo>
                <a:lnTo>
                  <a:pt x="388581" y="401027"/>
                </a:lnTo>
                <a:lnTo>
                  <a:pt x="390131" y="401027"/>
                </a:lnTo>
                <a:lnTo>
                  <a:pt x="391985" y="399757"/>
                </a:lnTo>
                <a:lnTo>
                  <a:pt x="391058" y="401027"/>
                </a:lnTo>
                <a:lnTo>
                  <a:pt x="390436" y="402297"/>
                </a:lnTo>
                <a:lnTo>
                  <a:pt x="389521" y="403567"/>
                </a:lnTo>
                <a:lnTo>
                  <a:pt x="390436" y="404837"/>
                </a:lnTo>
                <a:lnTo>
                  <a:pt x="392595" y="402297"/>
                </a:lnTo>
                <a:lnTo>
                  <a:pt x="395376" y="401027"/>
                </a:lnTo>
                <a:lnTo>
                  <a:pt x="398462" y="399757"/>
                </a:lnTo>
                <a:lnTo>
                  <a:pt x="396608" y="402297"/>
                </a:lnTo>
                <a:lnTo>
                  <a:pt x="394766" y="403567"/>
                </a:lnTo>
                <a:lnTo>
                  <a:pt x="392595" y="406107"/>
                </a:lnTo>
                <a:lnTo>
                  <a:pt x="394449" y="407377"/>
                </a:lnTo>
                <a:lnTo>
                  <a:pt x="397230" y="404837"/>
                </a:lnTo>
                <a:lnTo>
                  <a:pt x="400621" y="402297"/>
                </a:lnTo>
                <a:lnTo>
                  <a:pt x="403402" y="401027"/>
                </a:lnTo>
                <a:lnTo>
                  <a:pt x="399084" y="406107"/>
                </a:lnTo>
                <a:lnTo>
                  <a:pt x="396608" y="408647"/>
                </a:lnTo>
                <a:lnTo>
                  <a:pt x="398767" y="409917"/>
                </a:lnTo>
                <a:lnTo>
                  <a:pt x="401548" y="407377"/>
                </a:lnTo>
                <a:lnTo>
                  <a:pt x="404952" y="406107"/>
                </a:lnTo>
                <a:lnTo>
                  <a:pt x="408038" y="404837"/>
                </a:lnTo>
                <a:lnTo>
                  <a:pt x="404952" y="407377"/>
                </a:lnTo>
                <a:lnTo>
                  <a:pt x="403720" y="408647"/>
                </a:lnTo>
                <a:lnTo>
                  <a:pt x="408343" y="408647"/>
                </a:lnTo>
                <a:lnTo>
                  <a:pt x="411429" y="407377"/>
                </a:lnTo>
                <a:lnTo>
                  <a:pt x="407428" y="409917"/>
                </a:lnTo>
                <a:lnTo>
                  <a:pt x="404952" y="409917"/>
                </a:lnTo>
                <a:lnTo>
                  <a:pt x="401866" y="411187"/>
                </a:lnTo>
                <a:lnTo>
                  <a:pt x="404342" y="413727"/>
                </a:lnTo>
                <a:lnTo>
                  <a:pt x="407428" y="411187"/>
                </a:lnTo>
                <a:lnTo>
                  <a:pt x="410819" y="409917"/>
                </a:lnTo>
                <a:lnTo>
                  <a:pt x="413588" y="409917"/>
                </a:lnTo>
                <a:lnTo>
                  <a:pt x="411429" y="411187"/>
                </a:lnTo>
                <a:lnTo>
                  <a:pt x="408965" y="413727"/>
                </a:lnTo>
                <a:lnTo>
                  <a:pt x="406501" y="413727"/>
                </a:lnTo>
                <a:lnTo>
                  <a:pt x="408647" y="414997"/>
                </a:lnTo>
                <a:lnTo>
                  <a:pt x="411429" y="413727"/>
                </a:lnTo>
                <a:lnTo>
                  <a:pt x="417614" y="413727"/>
                </a:lnTo>
                <a:lnTo>
                  <a:pt x="415137" y="414997"/>
                </a:lnTo>
                <a:lnTo>
                  <a:pt x="412978" y="414997"/>
                </a:lnTo>
                <a:lnTo>
                  <a:pt x="410819" y="416267"/>
                </a:lnTo>
                <a:lnTo>
                  <a:pt x="412051" y="417537"/>
                </a:lnTo>
                <a:lnTo>
                  <a:pt x="414832" y="416267"/>
                </a:lnTo>
                <a:lnTo>
                  <a:pt x="417918" y="416267"/>
                </a:lnTo>
                <a:lnTo>
                  <a:pt x="416077" y="417537"/>
                </a:lnTo>
                <a:lnTo>
                  <a:pt x="413905" y="418807"/>
                </a:lnTo>
                <a:lnTo>
                  <a:pt x="415747" y="420077"/>
                </a:lnTo>
                <a:lnTo>
                  <a:pt x="418236" y="418807"/>
                </a:lnTo>
                <a:lnTo>
                  <a:pt x="422859" y="418807"/>
                </a:lnTo>
                <a:lnTo>
                  <a:pt x="420992" y="420077"/>
                </a:lnTo>
                <a:lnTo>
                  <a:pt x="419150" y="420077"/>
                </a:lnTo>
                <a:lnTo>
                  <a:pt x="417296" y="421347"/>
                </a:lnTo>
                <a:lnTo>
                  <a:pt x="423786" y="425157"/>
                </a:lnTo>
                <a:lnTo>
                  <a:pt x="423786" y="418084"/>
                </a:lnTo>
                <a:lnTo>
                  <a:pt x="422465" y="416267"/>
                </a:lnTo>
                <a:lnTo>
                  <a:pt x="415950" y="407377"/>
                </a:lnTo>
                <a:lnTo>
                  <a:pt x="414083" y="404837"/>
                </a:lnTo>
                <a:lnTo>
                  <a:pt x="411289" y="401027"/>
                </a:lnTo>
                <a:lnTo>
                  <a:pt x="410362" y="399757"/>
                </a:lnTo>
                <a:lnTo>
                  <a:pt x="403847" y="390867"/>
                </a:lnTo>
                <a:lnTo>
                  <a:pt x="392595" y="375551"/>
                </a:lnTo>
                <a:lnTo>
                  <a:pt x="392595" y="390867"/>
                </a:lnTo>
                <a:lnTo>
                  <a:pt x="390740" y="393407"/>
                </a:lnTo>
                <a:lnTo>
                  <a:pt x="388277" y="395947"/>
                </a:lnTo>
                <a:lnTo>
                  <a:pt x="383336" y="398487"/>
                </a:lnTo>
                <a:lnTo>
                  <a:pt x="383019" y="398487"/>
                </a:lnTo>
                <a:lnTo>
                  <a:pt x="382409" y="397217"/>
                </a:lnTo>
                <a:lnTo>
                  <a:pt x="384263" y="395947"/>
                </a:lnTo>
                <a:lnTo>
                  <a:pt x="386727" y="393407"/>
                </a:lnTo>
                <a:lnTo>
                  <a:pt x="391680" y="390867"/>
                </a:lnTo>
                <a:lnTo>
                  <a:pt x="392595" y="390867"/>
                </a:lnTo>
                <a:lnTo>
                  <a:pt x="392595" y="375551"/>
                </a:lnTo>
                <a:lnTo>
                  <a:pt x="390791" y="373087"/>
                </a:lnTo>
                <a:lnTo>
                  <a:pt x="389851" y="371817"/>
                </a:lnTo>
                <a:lnTo>
                  <a:pt x="384263" y="364236"/>
                </a:lnTo>
                <a:lnTo>
                  <a:pt x="384263" y="374357"/>
                </a:lnTo>
                <a:lnTo>
                  <a:pt x="381482" y="378167"/>
                </a:lnTo>
                <a:lnTo>
                  <a:pt x="381177" y="378307"/>
                </a:lnTo>
                <a:lnTo>
                  <a:pt x="381177" y="401027"/>
                </a:lnTo>
                <a:lnTo>
                  <a:pt x="378396" y="403567"/>
                </a:lnTo>
                <a:lnTo>
                  <a:pt x="374065" y="406107"/>
                </a:lnTo>
                <a:lnTo>
                  <a:pt x="369747" y="409917"/>
                </a:lnTo>
                <a:lnTo>
                  <a:pt x="366039" y="411187"/>
                </a:lnTo>
                <a:lnTo>
                  <a:pt x="365112" y="409917"/>
                </a:lnTo>
                <a:lnTo>
                  <a:pt x="364807" y="408647"/>
                </a:lnTo>
                <a:lnTo>
                  <a:pt x="367588" y="406107"/>
                </a:lnTo>
                <a:lnTo>
                  <a:pt x="371919" y="403567"/>
                </a:lnTo>
                <a:lnTo>
                  <a:pt x="373926" y="402297"/>
                </a:lnTo>
                <a:lnTo>
                  <a:pt x="379945" y="398487"/>
                </a:lnTo>
                <a:lnTo>
                  <a:pt x="381177" y="401027"/>
                </a:lnTo>
                <a:lnTo>
                  <a:pt x="381177" y="378307"/>
                </a:lnTo>
                <a:lnTo>
                  <a:pt x="372211" y="382066"/>
                </a:lnTo>
                <a:lnTo>
                  <a:pt x="372211" y="398487"/>
                </a:lnTo>
                <a:lnTo>
                  <a:pt x="372211" y="401027"/>
                </a:lnTo>
                <a:lnTo>
                  <a:pt x="371602" y="402297"/>
                </a:lnTo>
                <a:lnTo>
                  <a:pt x="370052" y="402297"/>
                </a:lnTo>
                <a:lnTo>
                  <a:pt x="369443" y="401027"/>
                </a:lnTo>
                <a:lnTo>
                  <a:pt x="369443" y="399757"/>
                </a:lnTo>
                <a:lnTo>
                  <a:pt x="369443" y="398487"/>
                </a:lnTo>
                <a:lnTo>
                  <a:pt x="372211" y="398487"/>
                </a:lnTo>
                <a:lnTo>
                  <a:pt x="372211" y="382066"/>
                </a:lnTo>
                <a:lnTo>
                  <a:pt x="367588" y="384009"/>
                </a:lnTo>
                <a:lnTo>
                  <a:pt x="367588" y="401027"/>
                </a:lnTo>
                <a:lnTo>
                  <a:pt x="367588" y="402297"/>
                </a:lnTo>
                <a:lnTo>
                  <a:pt x="366661" y="403567"/>
                </a:lnTo>
                <a:lnTo>
                  <a:pt x="364490" y="403567"/>
                </a:lnTo>
                <a:lnTo>
                  <a:pt x="363880" y="402297"/>
                </a:lnTo>
                <a:lnTo>
                  <a:pt x="363880" y="401027"/>
                </a:lnTo>
                <a:lnTo>
                  <a:pt x="364490" y="399757"/>
                </a:lnTo>
                <a:lnTo>
                  <a:pt x="366661" y="399757"/>
                </a:lnTo>
                <a:lnTo>
                  <a:pt x="367588" y="401027"/>
                </a:lnTo>
                <a:lnTo>
                  <a:pt x="367588" y="384009"/>
                </a:lnTo>
                <a:lnTo>
                  <a:pt x="366356" y="384517"/>
                </a:lnTo>
                <a:lnTo>
                  <a:pt x="357314" y="389597"/>
                </a:lnTo>
                <a:lnTo>
                  <a:pt x="348246" y="392137"/>
                </a:lnTo>
                <a:lnTo>
                  <a:pt x="339128" y="393407"/>
                </a:lnTo>
                <a:lnTo>
                  <a:pt x="332384" y="392480"/>
                </a:lnTo>
                <a:lnTo>
                  <a:pt x="332384" y="425157"/>
                </a:lnTo>
                <a:lnTo>
                  <a:pt x="331762" y="430237"/>
                </a:lnTo>
                <a:lnTo>
                  <a:pt x="331152" y="430072"/>
                </a:lnTo>
                <a:lnTo>
                  <a:pt x="331152" y="448017"/>
                </a:lnTo>
                <a:lnTo>
                  <a:pt x="330212" y="451827"/>
                </a:lnTo>
                <a:lnTo>
                  <a:pt x="328371" y="468337"/>
                </a:lnTo>
                <a:lnTo>
                  <a:pt x="327990" y="481037"/>
                </a:lnTo>
                <a:lnTo>
                  <a:pt x="327139" y="492467"/>
                </a:lnTo>
                <a:lnTo>
                  <a:pt x="325907" y="501561"/>
                </a:lnTo>
                <a:lnTo>
                  <a:pt x="325907" y="531837"/>
                </a:lnTo>
                <a:lnTo>
                  <a:pt x="325907" y="533107"/>
                </a:lnTo>
                <a:lnTo>
                  <a:pt x="325285" y="538187"/>
                </a:lnTo>
                <a:lnTo>
                  <a:pt x="325285" y="539457"/>
                </a:lnTo>
                <a:lnTo>
                  <a:pt x="324358" y="539457"/>
                </a:lnTo>
                <a:lnTo>
                  <a:pt x="324358" y="624547"/>
                </a:lnTo>
                <a:lnTo>
                  <a:pt x="322808" y="628357"/>
                </a:lnTo>
                <a:lnTo>
                  <a:pt x="314426" y="627087"/>
                </a:lnTo>
                <a:lnTo>
                  <a:pt x="306451" y="627087"/>
                </a:lnTo>
                <a:lnTo>
                  <a:pt x="298919" y="629627"/>
                </a:lnTo>
                <a:lnTo>
                  <a:pt x="291922" y="634707"/>
                </a:lnTo>
                <a:lnTo>
                  <a:pt x="288531" y="634707"/>
                </a:lnTo>
                <a:lnTo>
                  <a:pt x="287616" y="639787"/>
                </a:lnTo>
                <a:lnTo>
                  <a:pt x="287007" y="639787"/>
                </a:lnTo>
                <a:lnTo>
                  <a:pt x="285762" y="641057"/>
                </a:lnTo>
                <a:lnTo>
                  <a:pt x="285762" y="642327"/>
                </a:lnTo>
                <a:lnTo>
                  <a:pt x="286067" y="643597"/>
                </a:lnTo>
                <a:lnTo>
                  <a:pt x="286067" y="646137"/>
                </a:lnTo>
                <a:lnTo>
                  <a:pt x="285762" y="645426"/>
                </a:lnTo>
                <a:lnTo>
                  <a:pt x="285762" y="684237"/>
                </a:lnTo>
                <a:lnTo>
                  <a:pt x="285762" y="688047"/>
                </a:lnTo>
                <a:lnTo>
                  <a:pt x="279590" y="691857"/>
                </a:lnTo>
                <a:lnTo>
                  <a:pt x="274967" y="689317"/>
                </a:lnTo>
                <a:lnTo>
                  <a:pt x="275259" y="685507"/>
                </a:lnTo>
                <a:lnTo>
                  <a:pt x="280822" y="681697"/>
                </a:lnTo>
                <a:lnTo>
                  <a:pt x="285762" y="684237"/>
                </a:lnTo>
                <a:lnTo>
                  <a:pt x="285762" y="645426"/>
                </a:lnTo>
                <a:lnTo>
                  <a:pt x="283908" y="641057"/>
                </a:lnTo>
                <a:lnTo>
                  <a:pt x="282663" y="641057"/>
                </a:lnTo>
                <a:lnTo>
                  <a:pt x="282663" y="646137"/>
                </a:lnTo>
                <a:lnTo>
                  <a:pt x="282981" y="648677"/>
                </a:lnTo>
                <a:lnTo>
                  <a:pt x="279908" y="642327"/>
                </a:lnTo>
                <a:lnTo>
                  <a:pt x="278358" y="642327"/>
                </a:lnTo>
                <a:lnTo>
                  <a:pt x="278561" y="644867"/>
                </a:lnTo>
                <a:lnTo>
                  <a:pt x="278663" y="652487"/>
                </a:lnTo>
                <a:lnTo>
                  <a:pt x="278053" y="651217"/>
                </a:lnTo>
                <a:lnTo>
                  <a:pt x="277431" y="649947"/>
                </a:lnTo>
                <a:lnTo>
                  <a:pt x="274332" y="643597"/>
                </a:lnTo>
                <a:lnTo>
                  <a:pt x="273710" y="644867"/>
                </a:lnTo>
                <a:lnTo>
                  <a:pt x="273405" y="647407"/>
                </a:lnTo>
                <a:lnTo>
                  <a:pt x="272783" y="649947"/>
                </a:lnTo>
                <a:lnTo>
                  <a:pt x="271856" y="643597"/>
                </a:lnTo>
                <a:lnTo>
                  <a:pt x="270929" y="646137"/>
                </a:lnTo>
                <a:lnTo>
                  <a:pt x="269709" y="648677"/>
                </a:lnTo>
                <a:lnTo>
                  <a:pt x="268770" y="651217"/>
                </a:lnTo>
                <a:lnTo>
                  <a:pt x="268528" y="646137"/>
                </a:lnTo>
                <a:lnTo>
                  <a:pt x="268465" y="643597"/>
                </a:lnTo>
                <a:lnTo>
                  <a:pt x="269087" y="643597"/>
                </a:lnTo>
                <a:lnTo>
                  <a:pt x="276809" y="638517"/>
                </a:lnTo>
                <a:lnTo>
                  <a:pt x="282067" y="635977"/>
                </a:lnTo>
                <a:lnTo>
                  <a:pt x="288531" y="634707"/>
                </a:lnTo>
                <a:lnTo>
                  <a:pt x="281051" y="634707"/>
                </a:lnTo>
                <a:lnTo>
                  <a:pt x="274485" y="635977"/>
                </a:lnTo>
                <a:lnTo>
                  <a:pt x="266928" y="639787"/>
                </a:lnTo>
                <a:lnTo>
                  <a:pt x="266014" y="639165"/>
                </a:lnTo>
                <a:lnTo>
                  <a:pt x="266014" y="641057"/>
                </a:lnTo>
                <a:lnTo>
                  <a:pt x="265074" y="643597"/>
                </a:lnTo>
                <a:lnTo>
                  <a:pt x="264756" y="644867"/>
                </a:lnTo>
                <a:lnTo>
                  <a:pt x="262610" y="646925"/>
                </a:lnTo>
                <a:lnTo>
                  <a:pt x="262610" y="658837"/>
                </a:lnTo>
                <a:lnTo>
                  <a:pt x="259816" y="662647"/>
                </a:lnTo>
                <a:lnTo>
                  <a:pt x="261061" y="668997"/>
                </a:lnTo>
                <a:lnTo>
                  <a:pt x="258267" y="666851"/>
                </a:lnTo>
                <a:lnTo>
                  <a:pt x="258267" y="699477"/>
                </a:lnTo>
                <a:lnTo>
                  <a:pt x="258267" y="700747"/>
                </a:lnTo>
                <a:lnTo>
                  <a:pt x="253339" y="700747"/>
                </a:lnTo>
                <a:lnTo>
                  <a:pt x="251802" y="699477"/>
                </a:lnTo>
                <a:lnTo>
                  <a:pt x="252107" y="699477"/>
                </a:lnTo>
                <a:lnTo>
                  <a:pt x="252107" y="698207"/>
                </a:lnTo>
                <a:lnTo>
                  <a:pt x="255193" y="698207"/>
                </a:lnTo>
                <a:lnTo>
                  <a:pt x="257048" y="699477"/>
                </a:lnTo>
                <a:lnTo>
                  <a:pt x="258267" y="699477"/>
                </a:lnTo>
                <a:lnTo>
                  <a:pt x="258267" y="666851"/>
                </a:lnTo>
                <a:lnTo>
                  <a:pt x="256108" y="665187"/>
                </a:lnTo>
                <a:lnTo>
                  <a:pt x="257657" y="672807"/>
                </a:lnTo>
                <a:lnTo>
                  <a:pt x="257352" y="672503"/>
                </a:lnTo>
                <a:lnTo>
                  <a:pt x="257352" y="695667"/>
                </a:lnTo>
                <a:lnTo>
                  <a:pt x="257352" y="696937"/>
                </a:lnTo>
                <a:lnTo>
                  <a:pt x="251180" y="696937"/>
                </a:lnTo>
                <a:lnTo>
                  <a:pt x="249618" y="695667"/>
                </a:lnTo>
                <a:lnTo>
                  <a:pt x="249618" y="694397"/>
                </a:lnTo>
                <a:lnTo>
                  <a:pt x="251485" y="694397"/>
                </a:lnTo>
                <a:lnTo>
                  <a:pt x="255816" y="695667"/>
                </a:lnTo>
                <a:lnTo>
                  <a:pt x="257352" y="695667"/>
                </a:lnTo>
                <a:lnTo>
                  <a:pt x="257352" y="672503"/>
                </a:lnTo>
                <a:lnTo>
                  <a:pt x="257048" y="672185"/>
                </a:lnTo>
                <a:lnTo>
                  <a:pt x="257048" y="691857"/>
                </a:lnTo>
                <a:lnTo>
                  <a:pt x="256730" y="693127"/>
                </a:lnTo>
                <a:lnTo>
                  <a:pt x="252107" y="693127"/>
                </a:lnTo>
                <a:lnTo>
                  <a:pt x="249618" y="691857"/>
                </a:lnTo>
                <a:lnTo>
                  <a:pt x="247459" y="691857"/>
                </a:lnTo>
                <a:lnTo>
                  <a:pt x="247764" y="690587"/>
                </a:lnTo>
                <a:lnTo>
                  <a:pt x="247764" y="689317"/>
                </a:lnTo>
                <a:lnTo>
                  <a:pt x="252717" y="689317"/>
                </a:lnTo>
                <a:lnTo>
                  <a:pt x="255193" y="690587"/>
                </a:lnTo>
                <a:lnTo>
                  <a:pt x="257048" y="691857"/>
                </a:lnTo>
                <a:lnTo>
                  <a:pt x="257048" y="672185"/>
                </a:lnTo>
                <a:lnTo>
                  <a:pt x="253961" y="668997"/>
                </a:lnTo>
                <a:lnTo>
                  <a:pt x="253022" y="676617"/>
                </a:lnTo>
                <a:lnTo>
                  <a:pt x="251802" y="674077"/>
                </a:lnTo>
                <a:lnTo>
                  <a:pt x="250266" y="671537"/>
                </a:lnTo>
                <a:lnTo>
                  <a:pt x="253022" y="663917"/>
                </a:lnTo>
                <a:lnTo>
                  <a:pt x="255511" y="657567"/>
                </a:lnTo>
                <a:lnTo>
                  <a:pt x="258584" y="655027"/>
                </a:lnTo>
                <a:lnTo>
                  <a:pt x="260426" y="656297"/>
                </a:lnTo>
                <a:lnTo>
                  <a:pt x="262610" y="658837"/>
                </a:lnTo>
                <a:lnTo>
                  <a:pt x="262610" y="646925"/>
                </a:lnTo>
                <a:lnTo>
                  <a:pt x="260769" y="648677"/>
                </a:lnTo>
                <a:lnTo>
                  <a:pt x="256425" y="651217"/>
                </a:lnTo>
                <a:lnTo>
                  <a:pt x="257048" y="649947"/>
                </a:lnTo>
                <a:lnTo>
                  <a:pt x="259511" y="644867"/>
                </a:lnTo>
                <a:lnTo>
                  <a:pt x="258584" y="644867"/>
                </a:lnTo>
                <a:lnTo>
                  <a:pt x="257352" y="646137"/>
                </a:lnTo>
                <a:lnTo>
                  <a:pt x="255193" y="647407"/>
                </a:lnTo>
                <a:lnTo>
                  <a:pt x="252412" y="649947"/>
                </a:lnTo>
                <a:lnTo>
                  <a:pt x="254266" y="644867"/>
                </a:lnTo>
                <a:lnTo>
                  <a:pt x="255193" y="644867"/>
                </a:lnTo>
                <a:lnTo>
                  <a:pt x="255511" y="643597"/>
                </a:lnTo>
                <a:lnTo>
                  <a:pt x="253961" y="643597"/>
                </a:lnTo>
                <a:lnTo>
                  <a:pt x="253022" y="644867"/>
                </a:lnTo>
                <a:lnTo>
                  <a:pt x="249326" y="647407"/>
                </a:lnTo>
                <a:lnTo>
                  <a:pt x="250558" y="644867"/>
                </a:lnTo>
                <a:lnTo>
                  <a:pt x="252717" y="641057"/>
                </a:lnTo>
                <a:lnTo>
                  <a:pt x="254266" y="642327"/>
                </a:lnTo>
                <a:lnTo>
                  <a:pt x="257657" y="641057"/>
                </a:lnTo>
                <a:lnTo>
                  <a:pt x="259511" y="639787"/>
                </a:lnTo>
                <a:lnTo>
                  <a:pt x="266014" y="641057"/>
                </a:lnTo>
                <a:lnTo>
                  <a:pt x="266014" y="639165"/>
                </a:lnTo>
                <a:lnTo>
                  <a:pt x="265074" y="638517"/>
                </a:lnTo>
                <a:lnTo>
                  <a:pt x="261366" y="635977"/>
                </a:lnTo>
                <a:lnTo>
                  <a:pt x="255193" y="635977"/>
                </a:lnTo>
                <a:lnTo>
                  <a:pt x="247764" y="638517"/>
                </a:lnTo>
                <a:lnTo>
                  <a:pt x="247307" y="637247"/>
                </a:lnTo>
                <a:lnTo>
                  <a:pt x="246849" y="635977"/>
                </a:lnTo>
                <a:lnTo>
                  <a:pt x="246392" y="634707"/>
                </a:lnTo>
                <a:lnTo>
                  <a:pt x="245922" y="633437"/>
                </a:lnTo>
                <a:lnTo>
                  <a:pt x="242836" y="632701"/>
                </a:lnTo>
                <a:lnTo>
                  <a:pt x="242836" y="639787"/>
                </a:lnTo>
                <a:lnTo>
                  <a:pt x="242519" y="639787"/>
                </a:lnTo>
                <a:lnTo>
                  <a:pt x="242214" y="642327"/>
                </a:lnTo>
                <a:lnTo>
                  <a:pt x="238518" y="644867"/>
                </a:lnTo>
                <a:lnTo>
                  <a:pt x="233870" y="647407"/>
                </a:lnTo>
                <a:lnTo>
                  <a:pt x="234569" y="646137"/>
                </a:lnTo>
                <a:lnTo>
                  <a:pt x="236664" y="642327"/>
                </a:lnTo>
                <a:lnTo>
                  <a:pt x="237274" y="642327"/>
                </a:lnTo>
                <a:lnTo>
                  <a:pt x="237909" y="641057"/>
                </a:lnTo>
                <a:lnTo>
                  <a:pt x="236969" y="641057"/>
                </a:lnTo>
                <a:lnTo>
                  <a:pt x="235737" y="642327"/>
                </a:lnTo>
                <a:lnTo>
                  <a:pt x="233260" y="643597"/>
                </a:lnTo>
                <a:lnTo>
                  <a:pt x="230479" y="646137"/>
                </a:lnTo>
                <a:lnTo>
                  <a:pt x="232956" y="641057"/>
                </a:lnTo>
                <a:lnTo>
                  <a:pt x="233565" y="641057"/>
                </a:lnTo>
                <a:lnTo>
                  <a:pt x="233870" y="639787"/>
                </a:lnTo>
                <a:lnTo>
                  <a:pt x="230797" y="639787"/>
                </a:lnTo>
                <a:lnTo>
                  <a:pt x="236359" y="637247"/>
                </a:lnTo>
                <a:lnTo>
                  <a:pt x="239128" y="637247"/>
                </a:lnTo>
                <a:lnTo>
                  <a:pt x="241617" y="638517"/>
                </a:lnTo>
                <a:lnTo>
                  <a:pt x="242836" y="639787"/>
                </a:lnTo>
                <a:lnTo>
                  <a:pt x="242836" y="632701"/>
                </a:lnTo>
                <a:lnTo>
                  <a:pt x="240677" y="632167"/>
                </a:lnTo>
                <a:lnTo>
                  <a:pt x="231711" y="633437"/>
                </a:lnTo>
                <a:lnTo>
                  <a:pt x="229260" y="630897"/>
                </a:lnTo>
                <a:lnTo>
                  <a:pt x="226783" y="630123"/>
                </a:lnTo>
                <a:lnTo>
                  <a:pt x="226783" y="635977"/>
                </a:lnTo>
                <a:lnTo>
                  <a:pt x="226783" y="638517"/>
                </a:lnTo>
                <a:lnTo>
                  <a:pt x="222465" y="642327"/>
                </a:lnTo>
                <a:lnTo>
                  <a:pt x="216916" y="646137"/>
                </a:lnTo>
                <a:lnTo>
                  <a:pt x="220002" y="639787"/>
                </a:lnTo>
                <a:lnTo>
                  <a:pt x="221538" y="637247"/>
                </a:lnTo>
                <a:lnTo>
                  <a:pt x="224320" y="635977"/>
                </a:lnTo>
                <a:lnTo>
                  <a:pt x="226783" y="635977"/>
                </a:lnTo>
                <a:lnTo>
                  <a:pt x="226783" y="630123"/>
                </a:lnTo>
                <a:lnTo>
                  <a:pt x="225247" y="629627"/>
                </a:lnTo>
                <a:lnTo>
                  <a:pt x="220002" y="628357"/>
                </a:lnTo>
                <a:lnTo>
                  <a:pt x="224929" y="615657"/>
                </a:lnTo>
                <a:lnTo>
                  <a:pt x="229196" y="610577"/>
                </a:lnTo>
                <a:lnTo>
                  <a:pt x="232384" y="606767"/>
                </a:lnTo>
                <a:lnTo>
                  <a:pt x="242443" y="600417"/>
                </a:lnTo>
                <a:lnTo>
                  <a:pt x="255193" y="596607"/>
                </a:lnTo>
                <a:lnTo>
                  <a:pt x="264528" y="594067"/>
                </a:lnTo>
                <a:lnTo>
                  <a:pt x="269201" y="592797"/>
                </a:lnTo>
                <a:lnTo>
                  <a:pt x="272884" y="591527"/>
                </a:lnTo>
                <a:lnTo>
                  <a:pt x="276555" y="590257"/>
                </a:lnTo>
                <a:lnTo>
                  <a:pt x="283908" y="587717"/>
                </a:lnTo>
                <a:lnTo>
                  <a:pt x="293154" y="583907"/>
                </a:lnTo>
                <a:lnTo>
                  <a:pt x="299313" y="581367"/>
                </a:lnTo>
                <a:lnTo>
                  <a:pt x="301993" y="580097"/>
                </a:lnTo>
                <a:lnTo>
                  <a:pt x="307365" y="577557"/>
                </a:lnTo>
                <a:lnTo>
                  <a:pt x="312724" y="575017"/>
                </a:lnTo>
                <a:lnTo>
                  <a:pt x="315404" y="573747"/>
                </a:lnTo>
                <a:lnTo>
                  <a:pt x="320852" y="569937"/>
                </a:lnTo>
                <a:lnTo>
                  <a:pt x="323278" y="571207"/>
                </a:lnTo>
                <a:lnTo>
                  <a:pt x="322707" y="575017"/>
                </a:lnTo>
                <a:lnTo>
                  <a:pt x="319112" y="582637"/>
                </a:lnTo>
                <a:lnTo>
                  <a:pt x="308610" y="595337"/>
                </a:lnTo>
                <a:lnTo>
                  <a:pt x="303060" y="601687"/>
                </a:lnTo>
                <a:lnTo>
                  <a:pt x="301815" y="608037"/>
                </a:lnTo>
                <a:lnTo>
                  <a:pt x="309537" y="614387"/>
                </a:lnTo>
                <a:lnTo>
                  <a:pt x="320027" y="619467"/>
                </a:lnTo>
                <a:lnTo>
                  <a:pt x="324358" y="624547"/>
                </a:lnTo>
                <a:lnTo>
                  <a:pt x="324358" y="539457"/>
                </a:lnTo>
                <a:lnTo>
                  <a:pt x="322503" y="539457"/>
                </a:lnTo>
                <a:lnTo>
                  <a:pt x="322503" y="538187"/>
                </a:lnTo>
                <a:lnTo>
                  <a:pt x="322973" y="534377"/>
                </a:lnTo>
                <a:lnTo>
                  <a:pt x="323126" y="533107"/>
                </a:lnTo>
                <a:lnTo>
                  <a:pt x="323430" y="531837"/>
                </a:lnTo>
                <a:lnTo>
                  <a:pt x="325907" y="531837"/>
                </a:lnTo>
                <a:lnTo>
                  <a:pt x="325907" y="501561"/>
                </a:lnTo>
                <a:lnTo>
                  <a:pt x="325589" y="503897"/>
                </a:lnTo>
                <a:lnTo>
                  <a:pt x="323126" y="515327"/>
                </a:lnTo>
                <a:lnTo>
                  <a:pt x="321576" y="516597"/>
                </a:lnTo>
                <a:lnTo>
                  <a:pt x="321576" y="539457"/>
                </a:lnTo>
                <a:lnTo>
                  <a:pt x="321576" y="540727"/>
                </a:lnTo>
                <a:lnTo>
                  <a:pt x="320967" y="541997"/>
                </a:lnTo>
                <a:lnTo>
                  <a:pt x="320027" y="541997"/>
                </a:lnTo>
                <a:lnTo>
                  <a:pt x="319417" y="540727"/>
                </a:lnTo>
                <a:lnTo>
                  <a:pt x="319417" y="539457"/>
                </a:lnTo>
                <a:lnTo>
                  <a:pt x="320027" y="538187"/>
                </a:lnTo>
                <a:lnTo>
                  <a:pt x="320967" y="538187"/>
                </a:lnTo>
                <a:lnTo>
                  <a:pt x="321576" y="539457"/>
                </a:lnTo>
                <a:lnTo>
                  <a:pt x="321576" y="516597"/>
                </a:lnTo>
                <a:lnTo>
                  <a:pt x="323126" y="488657"/>
                </a:lnTo>
                <a:lnTo>
                  <a:pt x="318808" y="511479"/>
                </a:lnTo>
                <a:lnTo>
                  <a:pt x="318808" y="545807"/>
                </a:lnTo>
                <a:lnTo>
                  <a:pt x="315722" y="547077"/>
                </a:lnTo>
                <a:lnTo>
                  <a:pt x="315722" y="545807"/>
                </a:lnTo>
                <a:lnTo>
                  <a:pt x="315569" y="544537"/>
                </a:lnTo>
                <a:lnTo>
                  <a:pt x="315239" y="541997"/>
                </a:lnTo>
                <a:lnTo>
                  <a:pt x="315087" y="540727"/>
                </a:lnTo>
                <a:lnTo>
                  <a:pt x="315087" y="539457"/>
                </a:lnTo>
                <a:lnTo>
                  <a:pt x="317563" y="538187"/>
                </a:lnTo>
                <a:lnTo>
                  <a:pt x="317881" y="540727"/>
                </a:lnTo>
                <a:lnTo>
                  <a:pt x="318477" y="544537"/>
                </a:lnTo>
                <a:lnTo>
                  <a:pt x="318808" y="545807"/>
                </a:lnTo>
                <a:lnTo>
                  <a:pt x="318808" y="511479"/>
                </a:lnTo>
                <a:lnTo>
                  <a:pt x="316636" y="522947"/>
                </a:lnTo>
                <a:lnTo>
                  <a:pt x="316014" y="526757"/>
                </a:lnTo>
                <a:lnTo>
                  <a:pt x="313232" y="526757"/>
                </a:lnTo>
                <a:lnTo>
                  <a:pt x="313232" y="545807"/>
                </a:lnTo>
                <a:lnTo>
                  <a:pt x="313232" y="547077"/>
                </a:lnTo>
                <a:lnTo>
                  <a:pt x="312623" y="548347"/>
                </a:lnTo>
                <a:lnTo>
                  <a:pt x="310769" y="548347"/>
                </a:lnTo>
                <a:lnTo>
                  <a:pt x="310159" y="547077"/>
                </a:lnTo>
                <a:lnTo>
                  <a:pt x="310159" y="545807"/>
                </a:lnTo>
                <a:lnTo>
                  <a:pt x="310769" y="544537"/>
                </a:lnTo>
                <a:lnTo>
                  <a:pt x="312623" y="544537"/>
                </a:lnTo>
                <a:lnTo>
                  <a:pt x="313232" y="545807"/>
                </a:lnTo>
                <a:lnTo>
                  <a:pt x="313232" y="526757"/>
                </a:lnTo>
                <a:lnTo>
                  <a:pt x="313855" y="522947"/>
                </a:lnTo>
                <a:lnTo>
                  <a:pt x="316649" y="510247"/>
                </a:lnTo>
                <a:lnTo>
                  <a:pt x="318122" y="502627"/>
                </a:lnTo>
                <a:lnTo>
                  <a:pt x="319417" y="495007"/>
                </a:lnTo>
                <a:lnTo>
                  <a:pt x="317881" y="495007"/>
                </a:lnTo>
                <a:lnTo>
                  <a:pt x="316636" y="496277"/>
                </a:lnTo>
                <a:lnTo>
                  <a:pt x="314820" y="508977"/>
                </a:lnTo>
                <a:lnTo>
                  <a:pt x="313055" y="517867"/>
                </a:lnTo>
                <a:lnTo>
                  <a:pt x="310984" y="525487"/>
                </a:lnTo>
                <a:lnTo>
                  <a:pt x="308610" y="529297"/>
                </a:lnTo>
                <a:lnTo>
                  <a:pt x="310057" y="522947"/>
                </a:lnTo>
                <a:lnTo>
                  <a:pt x="311162" y="515327"/>
                </a:lnTo>
                <a:lnTo>
                  <a:pt x="311912" y="507707"/>
                </a:lnTo>
                <a:lnTo>
                  <a:pt x="312318" y="501357"/>
                </a:lnTo>
                <a:lnTo>
                  <a:pt x="310464" y="502627"/>
                </a:lnTo>
                <a:lnTo>
                  <a:pt x="305828" y="529297"/>
                </a:lnTo>
                <a:lnTo>
                  <a:pt x="309232" y="531837"/>
                </a:lnTo>
                <a:lnTo>
                  <a:pt x="308610" y="532206"/>
                </a:lnTo>
                <a:lnTo>
                  <a:pt x="308610" y="547077"/>
                </a:lnTo>
                <a:lnTo>
                  <a:pt x="308610" y="552157"/>
                </a:lnTo>
                <a:lnTo>
                  <a:pt x="306146" y="552157"/>
                </a:lnTo>
                <a:lnTo>
                  <a:pt x="306463" y="550887"/>
                </a:lnTo>
                <a:lnTo>
                  <a:pt x="306654" y="548347"/>
                </a:lnTo>
                <a:lnTo>
                  <a:pt x="306755" y="545807"/>
                </a:lnTo>
                <a:lnTo>
                  <a:pt x="306755" y="544537"/>
                </a:lnTo>
                <a:lnTo>
                  <a:pt x="308305" y="544537"/>
                </a:lnTo>
                <a:lnTo>
                  <a:pt x="308610" y="547077"/>
                </a:lnTo>
                <a:lnTo>
                  <a:pt x="308610" y="532206"/>
                </a:lnTo>
                <a:lnTo>
                  <a:pt x="304914" y="534377"/>
                </a:lnTo>
                <a:lnTo>
                  <a:pt x="304292" y="532472"/>
                </a:lnTo>
                <a:lnTo>
                  <a:pt x="304292" y="554697"/>
                </a:lnTo>
                <a:lnTo>
                  <a:pt x="301510" y="554697"/>
                </a:lnTo>
                <a:lnTo>
                  <a:pt x="301510" y="548347"/>
                </a:lnTo>
                <a:lnTo>
                  <a:pt x="303987" y="548347"/>
                </a:lnTo>
                <a:lnTo>
                  <a:pt x="304088" y="550887"/>
                </a:lnTo>
                <a:lnTo>
                  <a:pt x="304190" y="552157"/>
                </a:lnTo>
                <a:lnTo>
                  <a:pt x="304292" y="554697"/>
                </a:lnTo>
                <a:lnTo>
                  <a:pt x="304292" y="532472"/>
                </a:lnTo>
                <a:lnTo>
                  <a:pt x="303669" y="530567"/>
                </a:lnTo>
                <a:lnTo>
                  <a:pt x="305219" y="515327"/>
                </a:lnTo>
                <a:lnTo>
                  <a:pt x="303987" y="515327"/>
                </a:lnTo>
                <a:lnTo>
                  <a:pt x="297484" y="539457"/>
                </a:lnTo>
                <a:lnTo>
                  <a:pt x="299656" y="522947"/>
                </a:lnTo>
                <a:lnTo>
                  <a:pt x="294106" y="539457"/>
                </a:lnTo>
                <a:lnTo>
                  <a:pt x="293166" y="539457"/>
                </a:lnTo>
                <a:lnTo>
                  <a:pt x="293166" y="541997"/>
                </a:lnTo>
                <a:lnTo>
                  <a:pt x="291922" y="545807"/>
                </a:lnTo>
                <a:lnTo>
                  <a:pt x="290715" y="545807"/>
                </a:lnTo>
                <a:lnTo>
                  <a:pt x="291325" y="541997"/>
                </a:lnTo>
                <a:lnTo>
                  <a:pt x="293166" y="541997"/>
                </a:lnTo>
                <a:lnTo>
                  <a:pt x="293166" y="539457"/>
                </a:lnTo>
                <a:lnTo>
                  <a:pt x="291922" y="539457"/>
                </a:lnTo>
                <a:lnTo>
                  <a:pt x="294716" y="525487"/>
                </a:lnTo>
                <a:lnTo>
                  <a:pt x="285457" y="550887"/>
                </a:lnTo>
                <a:lnTo>
                  <a:pt x="282359" y="550887"/>
                </a:lnTo>
                <a:lnTo>
                  <a:pt x="284518" y="545807"/>
                </a:lnTo>
                <a:lnTo>
                  <a:pt x="290385" y="529297"/>
                </a:lnTo>
                <a:lnTo>
                  <a:pt x="288531" y="529297"/>
                </a:lnTo>
                <a:lnTo>
                  <a:pt x="285889" y="538187"/>
                </a:lnTo>
                <a:lnTo>
                  <a:pt x="283324" y="544537"/>
                </a:lnTo>
                <a:lnTo>
                  <a:pt x="280593" y="550887"/>
                </a:lnTo>
                <a:lnTo>
                  <a:pt x="277418" y="553427"/>
                </a:lnTo>
                <a:lnTo>
                  <a:pt x="275869" y="553427"/>
                </a:lnTo>
                <a:lnTo>
                  <a:pt x="282359" y="541997"/>
                </a:lnTo>
                <a:lnTo>
                  <a:pt x="283286" y="536917"/>
                </a:lnTo>
                <a:lnTo>
                  <a:pt x="283603" y="531837"/>
                </a:lnTo>
                <a:lnTo>
                  <a:pt x="281012" y="539457"/>
                </a:lnTo>
                <a:lnTo>
                  <a:pt x="278155" y="545807"/>
                </a:lnTo>
                <a:lnTo>
                  <a:pt x="274789" y="550887"/>
                </a:lnTo>
                <a:lnTo>
                  <a:pt x="270624" y="555967"/>
                </a:lnTo>
                <a:lnTo>
                  <a:pt x="269709" y="555967"/>
                </a:lnTo>
                <a:lnTo>
                  <a:pt x="270929" y="552157"/>
                </a:lnTo>
                <a:lnTo>
                  <a:pt x="274637" y="545807"/>
                </a:lnTo>
                <a:lnTo>
                  <a:pt x="278041" y="536917"/>
                </a:lnTo>
                <a:lnTo>
                  <a:pt x="276517" y="535647"/>
                </a:lnTo>
                <a:lnTo>
                  <a:pt x="275564" y="535647"/>
                </a:lnTo>
                <a:lnTo>
                  <a:pt x="274637" y="538187"/>
                </a:lnTo>
                <a:lnTo>
                  <a:pt x="272478" y="545807"/>
                </a:lnTo>
                <a:lnTo>
                  <a:pt x="270319" y="550887"/>
                </a:lnTo>
                <a:lnTo>
                  <a:pt x="266306" y="555967"/>
                </a:lnTo>
                <a:lnTo>
                  <a:pt x="270319" y="540727"/>
                </a:lnTo>
                <a:lnTo>
                  <a:pt x="269709" y="539457"/>
                </a:lnTo>
                <a:lnTo>
                  <a:pt x="266928" y="548347"/>
                </a:lnTo>
                <a:lnTo>
                  <a:pt x="263220" y="555967"/>
                </a:lnTo>
                <a:lnTo>
                  <a:pt x="257962" y="561047"/>
                </a:lnTo>
                <a:lnTo>
                  <a:pt x="260426" y="562317"/>
                </a:lnTo>
                <a:lnTo>
                  <a:pt x="267220" y="558507"/>
                </a:lnTo>
                <a:lnTo>
                  <a:pt x="274916" y="557237"/>
                </a:lnTo>
                <a:lnTo>
                  <a:pt x="283235" y="555967"/>
                </a:lnTo>
                <a:lnTo>
                  <a:pt x="291922" y="553427"/>
                </a:lnTo>
                <a:lnTo>
                  <a:pt x="296875" y="550887"/>
                </a:lnTo>
                <a:lnTo>
                  <a:pt x="298411" y="552157"/>
                </a:lnTo>
                <a:lnTo>
                  <a:pt x="296265" y="558507"/>
                </a:lnTo>
                <a:lnTo>
                  <a:pt x="294106" y="554697"/>
                </a:lnTo>
                <a:lnTo>
                  <a:pt x="292862" y="559777"/>
                </a:lnTo>
                <a:lnTo>
                  <a:pt x="291007" y="563587"/>
                </a:lnTo>
                <a:lnTo>
                  <a:pt x="288531" y="566127"/>
                </a:lnTo>
                <a:lnTo>
                  <a:pt x="287616" y="558507"/>
                </a:lnTo>
                <a:lnTo>
                  <a:pt x="282663" y="569937"/>
                </a:lnTo>
                <a:lnTo>
                  <a:pt x="279273" y="575017"/>
                </a:lnTo>
                <a:lnTo>
                  <a:pt x="278968" y="569937"/>
                </a:lnTo>
                <a:lnTo>
                  <a:pt x="279908" y="563587"/>
                </a:lnTo>
                <a:lnTo>
                  <a:pt x="276174" y="567397"/>
                </a:lnTo>
                <a:lnTo>
                  <a:pt x="273710" y="571207"/>
                </a:lnTo>
                <a:lnTo>
                  <a:pt x="272783" y="577557"/>
                </a:lnTo>
                <a:lnTo>
                  <a:pt x="270929" y="576287"/>
                </a:lnTo>
                <a:lnTo>
                  <a:pt x="270624" y="572477"/>
                </a:lnTo>
                <a:lnTo>
                  <a:pt x="271259" y="567397"/>
                </a:lnTo>
                <a:lnTo>
                  <a:pt x="268160" y="578827"/>
                </a:lnTo>
                <a:lnTo>
                  <a:pt x="265379" y="580097"/>
                </a:lnTo>
                <a:lnTo>
                  <a:pt x="264756" y="576287"/>
                </a:lnTo>
                <a:lnTo>
                  <a:pt x="266306" y="569937"/>
                </a:lnTo>
                <a:lnTo>
                  <a:pt x="263842" y="576287"/>
                </a:lnTo>
                <a:lnTo>
                  <a:pt x="261683" y="580097"/>
                </a:lnTo>
                <a:lnTo>
                  <a:pt x="260769" y="581367"/>
                </a:lnTo>
                <a:lnTo>
                  <a:pt x="259511" y="578827"/>
                </a:lnTo>
                <a:lnTo>
                  <a:pt x="259207" y="576287"/>
                </a:lnTo>
                <a:lnTo>
                  <a:pt x="260121" y="572477"/>
                </a:lnTo>
                <a:lnTo>
                  <a:pt x="257048" y="577557"/>
                </a:lnTo>
                <a:lnTo>
                  <a:pt x="257048" y="582637"/>
                </a:lnTo>
                <a:lnTo>
                  <a:pt x="255816" y="583907"/>
                </a:lnTo>
                <a:lnTo>
                  <a:pt x="253961" y="583907"/>
                </a:lnTo>
                <a:lnTo>
                  <a:pt x="254876" y="577557"/>
                </a:lnTo>
                <a:lnTo>
                  <a:pt x="254876" y="575017"/>
                </a:lnTo>
                <a:lnTo>
                  <a:pt x="253657" y="576287"/>
                </a:lnTo>
                <a:lnTo>
                  <a:pt x="249923" y="586447"/>
                </a:lnTo>
                <a:lnTo>
                  <a:pt x="247764" y="587717"/>
                </a:lnTo>
                <a:lnTo>
                  <a:pt x="247167" y="585177"/>
                </a:lnTo>
                <a:lnTo>
                  <a:pt x="247459" y="578827"/>
                </a:lnTo>
                <a:lnTo>
                  <a:pt x="244068" y="581367"/>
                </a:lnTo>
                <a:lnTo>
                  <a:pt x="245021" y="587717"/>
                </a:lnTo>
                <a:lnTo>
                  <a:pt x="242519" y="590257"/>
                </a:lnTo>
                <a:lnTo>
                  <a:pt x="240677" y="588987"/>
                </a:lnTo>
                <a:lnTo>
                  <a:pt x="240385" y="586638"/>
                </a:lnTo>
                <a:lnTo>
                  <a:pt x="240474" y="585177"/>
                </a:lnTo>
                <a:lnTo>
                  <a:pt x="240677" y="582637"/>
                </a:lnTo>
                <a:lnTo>
                  <a:pt x="239128" y="587717"/>
                </a:lnTo>
                <a:lnTo>
                  <a:pt x="237591" y="591527"/>
                </a:lnTo>
                <a:lnTo>
                  <a:pt x="235432" y="591527"/>
                </a:lnTo>
                <a:lnTo>
                  <a:pt x="234810" y="581367"/>
                </a:lnTo>
                <a:lnTo>
                  <a:pt x="233870" y="586447"/>
                </a:lnTo>
                <a:lnTo>
                  <a:pt x="232664" y="590257"/>
                </a:lnTo>
                <a:lnTo>
                  <a:pt x="230797" y="592797"/>
                </a:lnTo>
                <a:lnTo>
                  <a:pt x="228015" y="585177"/>
                </a:lnTo>
                <a:lnTo>
                  <a:pt x="226783" y="592797"/>
                </a:lnTo>
                <a:lnTo>
                  <a:pt x="224612" y="594067"/>
                </a:lnTo>
                <a:lnTo>
                  <a:pt x="222770" y="591527"/>
                </a:lnTo>
                <a:lnTo>
                  <a:pt x="221538" y="587717"/>
                </a:lnTo>
                <a:lnTo>
                  <a:pt x="221221" y="596607"/>
                </a:lnTo>
                <a:lnTo>
                  <a:pt x="220306" y="604227"/>
                </a:lnTo>
                <a:lnTo>
                  <a:pt x="214122" y="609307"/>
                </a:lnTo>
                <a:lnTo>
                  <a:pt x="214757" y="611847"/>
                </a:lnTo>
                <a:lnTo>
                  <a:pt x="211963" y="618197"/>
                </a:lnTo>
                <a:lnTo>
                  <a:pt x="208267" y="625817"/>
                </a:lnTo>
                <a:lnTo>
                  <a:pt x="218122" y="610577"/>
                </a:lnTo>
                <a:lnTo>
                  <a:pt x="220306" y="610577"/>
                </a:lnTo>
                <a:lnTo>
                  <a:pt x="221221" y="611847"/>
                </a:lnTo>
                <a:lnTo>
                  <a:pt x="220306" y="615657"/>
                </a:lnTo>
                <a:lnTo>
                  <a:pt x="210121" y="632167"/>
                </a:lnTo>
                <a:lnTo>
                  <a:pt x="208559" y="634707"/>
                </a:lnTo>
                <a:lnTo>
                  <a:pt x="206717" y="633437"/>
                </a:lnTo>
                <a:lnTo>
                  <a:pt x="204863" y="632167"/>
                </a:lnTo>
                <a:lnTo>
                  <a:pt x="202717" y="641057"/>
                </a:lnTo>
                <a:lnTo>
                  <a:pt x="198996" y="647407"/>
                </a:lnTo>
                <a:lnTo>
                  <a:pt x="195300" y="652487"/>
                </a:lnTo>
                <a:lnTo>
                  <a:pt x="199618" y="649947"/>
                </a:lnTo>
                <a:lnTo>
                  <a:pt x="202399" y="643597"/>
                </a:lnTo>
                <a:lnTo>
                  <a:pt x="205778" y="635977"/>
                </a:lnTo>
                <a:lnTo>
                  <a:pt x="206413" y="633437"/>
                </a:lnTo>
                <a:lnTo>
                  <a:pt x="209181" y="635977"/>
                </a:lnTo>
                <a:lnTo>
                  <a:pt x="208267" y="641057"/>
                </a:lnTo>
                <a:lnTo>
                  <a:pt x="205778" y="643597"/>
                </a:lnTo>
                <a:lnTo>
                  <a:pt x="206108" y="647407"/>
                </a:lnTo>
                <a:lnTo>
                  <a:pt x="203009" y="647407"/>
                </a:lnTo>
                <a:lnTo>
                  <a:pt x="203009" y="652487"/>
                </a:lnTo>
                <a:lnTo>
                  <a:pt x="200215" y="653757"/>
                </a:lnTo>
                <a:lnTo>
                  <a:pt x="203009" y="660107"/>
                </a:lnTo>
                <a:lnTo>
                  <a:pt x="199618" y="665187"/>
                </a:lnTo>
                <a:lnTo>
                  <a:pt x="192811" y="661377"/>
                </a:lnTo>
                <a:lnTo>
                  <a:pt x="190195" y="665187"/>
                </a:lnTo>
                <a:lnTo>
                  <a:pt x="186880" y="665187"/>
                </a:lnTo>
                <a:lnTo>
                  <a:pt x="184835" y="662647"/>
                </a:lnTo>
                <a:lnTo>
                  <a:pt x="186016" y="657567"/>
                </a:lnTo>
                <a:lnTo>
                  <a:pt x="194398" y="643597"/>
                </a:lnTo>
                <a:lnTo>
                  <a:pt x="199821" y="633437"/>
                </a:lnTo>
                <a:lnTo>
                  <a:pt x="200494" y="632167"/>
                </a:lnTo>
                <a:lnTo>
                  <a:pt x="201168" y="630897"/>
                </a:lnTo>
                <a:lnTo>
                  <a:pt x="201853" y="629627"/>
                </a:lnTo>
                <a:lnTo>
                  <a:pt x="203606" y="624547"/>
                </a:lnTo>
                <a:lnTo>
                  <a:pt x="204927" y="620737"/>
                </a:lnTo>
                <a:lnTo>
                  <a:pt x="205803" y="618197"/>
                </a:lnTo>
                <a:lnTo>
                  <a:pt x="207556" y="613117"/>
                </a:lnTo>
                <a:lnTo>
                  <a:pt x="210718" y="595337"/>
                </a:lnTo>
                <a:lnTo>
                  <a:pt x="211340" y="586638"/>
                </a:lnTo>
                <a:lnTo>
                  <a:pt x="210299" y="587717"/>
                </a:lnTo>
                <a:lnTo>
                  <a:pt x="207645" y="595337"/>
                </a:lnTo>
                <a:lnTo>
                  <a:pt x="206413" y="604227"/>
                </a:lnTo>
                <a:lnTo>
                  <a:pt x="204254" y="613117"/>
                </a:lnTo>
                <a:lnTo>
                  <a:pt x="201764" y="618197"/>
                </a:lnTo>
                <a:lnTo>
                  <a:pt x="197866" y="614387"/>
                </a:lnTo>
                <a:lnTo>
                  <a:pt x="196557" y="613117"/>
                </a:lnTo>
                <a:lnTo>
                  <a:pt x="195910" y="611289"/>
                </a:lnTo>
                <a:lnTo>
                  <a:pt x="195910" y="624547"/>
                </a:lnTo>
                <a:lnTo>
                  <a:pt x="193421" y="626478"/>
                </a:lnTo>
                <a:lnTo>
                  <a:pt x="193421" y="632167"/>
                </a:lnTo>
                <a:lnTo>
                  <a:pt x="193128" y="633437"/>
                </a:lnTo>
                <a:lnTo>
                  <a:pt x="187261" y="633437"/>
                </a:lnTo>
                <a:lnTo>
                  <a:pt x="190055" y="632167"/>
                </a:lnTo>
                <a:lnTo>
                  <a:pt x="193421" y="632167"/>
                </a:lnTo>
                <a:lnTo>
                  <a:pt x="193421" y="626478"/>
                </a:lnTo>
                <a:lnTo>
                  <a:pt x="190969" y="628357"/>
                </a:lnTo>
                <a:lnTo>
                  <a:pt x="186016" y="630897"/>
                </a:lnTo>
                <a:lnTo>
                  <a:pt x="183870" y="630897"/>
                </a:lnTo>
                <a:lnTo>
                  <a:pt x="184162" y="628357"/>
                </a:lnTo>
                <a:lnTo>
                  <a:pt x="186321" y="625817"/>
                </a:lnTo>
                <a:lnTo>
                  <a:pt x="189115" y="624547"/>
                </a:lnTo>
                <a:lnTo>
                  <a:pt x="195910" y="624547"/>
                </a:lnTo>
                <a:lnTo>
                  <a:pt x="195910" y="611289"/>
                </a:lnTo>
                <a:lnTo>
                  <a:pt x="194322" y="606767"/>
                </a:lnTo>
                <a:lnTo>
                  <a:pt x="195046" y="597877"/>
                </a:lnTo>
                <a:lnTo>
                  <a:pt x="196253" y="594067"/>
                </a:lnTo>
                <a:lnTo>
                  <a:pt x="197065" y="591527"/>
                </a:lnTo>
                <a:lnTo>
                  <a:pt x="198678" y="586447"/>
                </a:lnTo>
                <a:lnTo>
                  <a:pt x="204724" y="571207"/>
                </a:lnTo>
                <a:lnTo>
                  <a:pt x="206235" y="567397"/>
                </a:lnTo>
                <a:lnTo>
                  <a:pt x="207238" y="564857"/>
                </a:lnTo>
                <a:lnTo>
                  <a:pt x="207746" y="563587"/>
                </a:lnTo>
                <a:lnTo>
                  <a:pt x="208241" y="562317"/>
                </a:lnTo>
                <a:lnTo>
                  <a:pt x="208508" y="558507"/>
                </a:lnTo>
                <a:lnTo>
                  <a:pt x="208864" y="553427"/>
                </a:lnTo>
                <a:lnTo>
                  <a:pt x="208953" y="552157"/>
                </a:lnTo>
                <a:lnTo>
                  <a:pt x="209130" y="549617"/>
                </a:lnTo>
                <a:lnTo>
                  <a:pt x="209842" y="539457"/>
                </a:lnTo>
                <a:lnTo>
                  <a:pt x="204254" y="519290"/>
                </a:lnTo>
                <a:lnTo>
                  <a:pt x="204254" y="552157"/>
                </a:lnTo>
                <a:lnTo>
                  <a:pt x="202399" y="552157"/>
                </a:lnTo>
                <a:lnTo>
                  <a:pt x="202399" y="554697"/>
                </a:lnTo>
                <a:lnTo>
                  <a:pt x="201460" y="555967"/>
                </a:lnTo>
                <a:lnTo>
                  <a:pt x="201155" y="556069"/>
                </a:lnTo>
                <a:lnTo>
                  <a:pt x="201155" y="569937"/>
                </a:lnTo>
                <a:lnTo>
                  <a:pt x="199910" y="571207"/>
                </a:lnTo>
                <a:lnTo>
                  <a:pt x="192811" y="571207"/>
                </a:lnTo>
                <a:lnTo>
                  <a:pt x="192811" y="620737"/>
                </a:lnTo>
                <a:lnTo>
                  <a:pt x="188823" y="623277"/>
                </a:lnTo>
                <a:lnTo>
                  <a:pt x="184480" y="625817"/>
                </a:lnTo>
                <a:lnTo>
                  <a:pt x="182943" y="624547"/>
                </a:lnTo>
                <a:lnTo>
                  <a:pt x="183248" y="623277"/>
                </a:lnTo>
                <a:lnTo>
                  <a:pt x="185102" y="622007"/>
                </a:lnTo>
                <a:lnTo>
                  <a:pt x="187566" y="620737"/>
                </a:lnTo>
                <a:lnTo>
                  <a:pt x="192811" y="620737"/>
                </a:lnTo>
                <a:lnTo>
                  <a:pt x="192811" y="571207"/>
                </a:lnTo>
                <a:lnTo>
                  <a:pt x="189712" y="571207"/>
                </a:lnTo>
                <a:lnTo>
                  <a:pt x="194970" y="568667"/>
                </a:lnTo>
                <a:lnTo>
                  <a:pt x="197459" y="567397"/>
                </a:lnTo>
                <a:lnTo>
                  <a:pt x="199910" y="568667"/>
                </a:lnTo>
                <a:lnTo>
                  <a:pt x="201155" y="569937"/>
                </a:lnTo>
                <a:lnTo>
                  <a:pt x="201155" y="556069"/>
                </a:lnTo>
                <a:lnTo>
                  <a:pt x="199618" y="556564"/>
                </a:lnTo>
                <a:lnTo>
                  <a:pt x="199618" y="563587"/>
                </a:lnTo>
                <a:lnTo>
                  <a:pt x="199313" y="564857"/>
                </a:lnTo>
                <a:lnTo>
                  <a:pt x="193751" y="564857"/>
                </a:lnTo>
                <a:lnTo>
                  <a:pt x="196215" y="563587"/>
                </a:lnTo>
                <a:lnTo>
                  <a:pt x="199618" y="563587"/>
                </a:lnTo>
                <a:lnTo>
                  <a:pt x="199618" y="556564"/>
                </a:lnTo>
                <a:lnTo>
                  <a:pt x="197459" y="557237"/>
                </a:lnTo>
                <a:lnTo>
                  <a:pt x="192811" y="558507"/>
                </a:lnTo>
                <a:lnTo>
                  <a:pt x="196824" y="554697"/>
                </a:lnTo>
                <a:lnTo>
                  <a:pt x="198678" y="553427"/>
                </a:lnTo>
                <a:lnTo>
                  <a:pt x="200850" y="553427"/>
                </a:lnTo>
                <a:lnTo>
                  <a:pt x="202399" y="554697"/>
                </a:lnTo>
                <a:lnTo>
                  <a:pt x="202399" y="552157"/>
                </a:lnTo>
                <a:lnTo>
                  <a:pt x="199618" y="552157"/>
                </a:lnTo>
                <a:lnTo>
                  <a:pt x="195910" y="550887"/>
                </a:lnTo>
                <a:lnTo>
                  <a:pt x="199910" y="549617"/>
                </a:lnTo>
                <a:lnTo>
                  <a:pt x="201764" y="549617"/>
                </a:lnTo>
                <a:lnTo>
                  <a:pt x="203619" y="550887"/>
                </a:lnTo>
                <a:lnTo>
                  <a:pt x="204254" y="552157"/>
                </a:lnTo>
                <a:lnTo>
                  <a:pt x="204254" y="519290"/>
                </a:lnTo>
                <a:lnTo>
                  <a:pt x="203860" y="517867"/>
                </a:lnTo>
                <a:lnTo>
                  <a:pt x="202971" y="516597"/>
                </a:lnTo>
                <a:lnTo>
                  <a:pt x="195059" y="505167"/>
                </a:lnTo>
                <a:lnTo>
                  <a:pt x="190665" y="498817"/>
                </a:lnTo>
                <a:lnTo>
                  <a:pt x="201790" y="467067"/>
                </a:lnTo>
                <a:lnTo>
                  <a:pt x="216547" y="445477"/>
                </a:lnTo>
                <a:lnTo>
                  <a:pt x="220751" y="442937"/>
                </a:lnTo>
                <a:lnTo>
                  <a:pt x="235419" y="434047"/>
                </a:lnTo>
                <a:lnTo>
                  <a:pt x="258902" y="434047"/>
                </a:lnTo>
                <a:lnTo>
                  <a:pt x="249580" y="448017"/>
                </a:lnTo>
                <a:lnTo>
                  <a:pt x="242493" y="467067"/>
                </a:lnTo>
                <a:lnTo>
                  <a:pt x="238353" y="491197"/>
                </a:lnTo>
                <a:lnTo>
                  <a:pt x="238099" y="508977"/>
                </a:lnTo>
                <a:lnTo>
                  <a:pt x="237998" y="524217"/>
                </a:lnTo>
                <a:lnTo>
                  <a:pt x="238899" y="536917"/>
                </a:lnTo>
                <a:lnTo>
                  <a:pt x="239026" y="539457"/>
                </a:lnTo>
                <a:lnTo>
                  <a:pt x="221970" y="577557"/>
                </a:lnTo>
                <a:lnTo>
                  <a:pt x="215214" y="582637"/>
                </a:lnTo>
                <a:lnTo>
                  <a:pt x="211874" y="586079"/>
                </a:lnTo>
                <a:lnTo>
                  <a:pt x="216916" y="582637"/>
                </a:lnTo>
                <a:lnTo>
                  <a:pt x="224015" y="578827"/>
                </a:lnTo>
                <a:lnTo>
                  <a:pt x="233565" y="571207"/>
                </a:lnTo>
                <a:lnTo>
                  <a:pt x="239826" y="562317"/>
                </a:lnTo>
                <a:lnTo>
                  <a:pt x="243192" y="552157"/>
                </a:lnTo>
                <a:lnTo>
                  <a:pt x="244068" y="540727"/>
                </a:lnTo>
                <a:lnTo>
                  <a:pt x="245618" y="495007"/>
                </a:lnTo>
                <a:lnTo>
                  <a:pt x="254571" y="461987"/>
                </a:lnTo>
                <a:lnTo>
                  <a:pt x="269773" y="440397"/>
                </a:lnTo>
                <a:lnTo>
                  <a:pt x="288036" y="428967"/>
                </a:lnTo>
                <a:lnTo>
                  <a:pt x="290068" y="427697"/>
                </a:lnTo>
                <a:lnTo>
                  <a:pt x="289166" y="430237"/>
                </a:lnTo>
                <a:lnTo>
                  <a:pt x="271881" y="445477"/>
                </a:lnTo>
                <a:lnTo>
                  <a:pt x="260057" y="465797"/>
                </a:lnTo>
                <a:lnTo>
                  <a:pt x="253199" y="491197"/>
                </a:lnTo>
                <a:lnTo>
                  <a:pt x="250863" y="521677"/>
                </a:lnTo>
                <a:lnTo>
                  <a:pt x="250507" y="530567"/>
                </a:lnTo>
                <a:lnTo>
                  <a:pt x="250393" y="544537"/>
                </a:lnTo>
                <a:lnTo>
                  <a:pt x="250863" y="550887"/>
                </a:lnTo>
                <a:lnTo>
                  <a:pt x="251802" y="549617"/>
                </a:lnTo>
                <a:lnTo>
                  <a:pt x="252387" y="530567"/>
                </a:lnTo>
                <a:lnTo>
                  <a:pt x="252996" y="514057"/>
                </a:lnTo>
                <a:lnTo>
                  <a:pt x="258673" y="475957"/>
                </a:lnTo>
                <a:lnTo>
                  <a:pt x="271564" y="451827"/>
                </a:lnTo>
                <a:lnTo>
                  <a:pt x="273113" y="448017"/>
                </a:lnTo>
                <a:lnTo>
                  <a:pt x="277418" y="444207"/>
                </a:lnTo>
                <a:lnTo>
                  <a:pt x="280212" y="444207"/>
                </a:lnTo>
                <a:lnTo>
                  <a:pt x="282359" y="441667"/>
                </a:lnTo>
                <a:lnTo>
                  <a:pt x="282067" y="444207"/>
                </a:lnTo>
                <a:lnTo>
                  <a:pt x="274751" y="451827"/>
                </a:lnTo>
                <a:lnTo>
                  <a:pt x="268312" y="460717"/>
                </a:lnTo>
                <a:lnTo>
                  <a:pt x="256679" y="498817"/>
                </a:lnTo>
                <a:lnTo>
                  <a:pt x="255447" y="534377"/>
                </a:lnTo>
                <a:lnTo>
                  <a:pt x="256108" y="549617"/>
                </a:lnTo>
                <a:lnTo>
                  <a:pt x="255816" y="552157"/>
                </a:lnTo>
                <a:lnTo>
                  <a:pt x="255193" y="555967"/>
                </a:lnTo>
                <a:lnTo>
                  <a:pt x="253961" y="558507"/>
                </a:lnTo>
                <a:lnTo>
                  <a:pt x="255193" y="557237"/>
                </a:lnTo>
                <a:lnTo>
                  <a:pt x="257048" y="553427"/>
                </a:lnTo>
                <a:lnTo>
                  <a:pt x="257962" y="549617"/>
                </a:lnTo>
                <a:lnTo>
                  <a:pt x="257873" y="541997"/>
                </a:lnTo>
                <a:lnTo>
                  <a:pt x="257327" y="526046"/>
                </a:lnTo>
                <a:lnTo>
                  <a:pt x="257441" y="519137"/>
                </a:lnTo>
                <a:lnTo>
                  <a:pt x="268160" y="467067"/>
                </a:lnTo>
                <a:lnTo>
                  <a:pt x="291211" y="441667"/>
                </a:lnTo>
                <a:lnTo>
                  <a:pt x="299351" y="436587"/>
                </a:lnTo>
                <a:lnTo>
                  <a:pt x="298729" y="439127"/>
                </a:lnTo>
                <a:lnTo>
                  <a:pt x="286588" y="448017"/>
                </a:lnTo>
                <a:lnTo>
                  <a:pt x="275882" y="460717"/>
                </a:lnTo>
                <a:lnTo>
                  <a:pt x="267728" y="479767"/>
                </a:lnTo>
                <a:lnTo>
                  <a:pt x="263220" y="508977"/>
                </a:lnTo>
                <a:lnTo>
                  <a:pt x="264160" y="507707"/>
                </a:lnTo>
                <a:lnTo>
                  <a:pt x="268224" y="483577"/>
                </a:lnTo>
                <a:lnTo>
                  <a:pt x="275882" y="463257"/>
                </a:lnTo>
                <a:lnTo>
                  <a:pt x="287248" y="448017"/>
                </a:lnTo>
                <a:lnTo>
                  <a:pt x="302425" y="439127"/>
                </a:lnTo>
                <a:lnTo>
                  <a:pt x="308737" y="436587"/>
                </a:lnTo>
                <a:lnTo>
                  <a:pt x="315556" y="436587"/>
                </a:lnTo>
                <a:lnTo>
                  <a:pt x="322834" y="435317"/>
                </a:lnTo>
                <a:lnTo>
                  <a:pt x="330530" y="436587"/>
                </a:lnTo>
                <a:lnTo>
                  <a:pt x="328676" y="437857"/>
                </a:lnTo>
                <a:lnTo>
                  <a:pt x="317042" y="437857"/>
                </a:lnTo>
                <a:lnTo>
                  <a:pt x="306171" y="440397"/>
                </a:lnTo>
                <a:lnTo>
                  <a:pt x="296062" y="445477"/>
                </a:lnTo>
                <a:lnTo>
                  <a:pt x="286677" y="454367"/>
                </a:lnTo>
                <a:lnTo>
                  <a:pt x="288531" y="454367"/>
                </a:lnTo>
                <a:lnTo>
                  <a:pt x="297472" y="446747"/>
                </a:lnTo>
                <a:lnTo>
                  <a:pt x="307251" y="441667"/>
                </a:lnTo>
                <a:lnTo>
                  <a:pt x="318020" y="439127"/>
                </a:lnTo>
                <a:lnTo>
                  <a:pt x="329907" y="440397"/>
                </a:lnTo>
                <a:lnTo>
                  <a:pt x="328676" y="442937"/>
                </a:lnTo>
                <a:lnTo>
                  <a:pt x="320205" y="442937"/>
                </a:lnTo>
                <a:lnTo>
                  <a:pt x="312318" y="444207"/>
                </a:lnTo>
                <a:lnTo>
                  <a:pt x="304888" y="448017"/>
                </a:lnTo>
                <a:lnTo>
                  <a:pt x="297815" y="451827"/>
                </a:lnTo>
                <a:lnTo>
                  <a:pt x="297815" y="453097"/>
                </a:lnTo>
                <a:lnTo>
                  <a:pt x="305523" y="449287"/>
                </a:lnTo>
                <a:lnTo>
                  <a:pt x="312940" y="445477"/>
                </a:lnTo>
                <a:lnTo>
                  <a:pt x="320128" y="444207"/>
                </a:lnTo>
                <a:lnTo>
                  <a:pt x="327139" y="445477"/>
                </a:lnTo>
                <a:lnTo>
                  <a:pt x="330212" y="445477"/>
                </a:lnTo>
                <a:lnTo>
                  <a:pt x="331152" y="448017"/>
                </a:lnTo>
                <a:lnTo>
                  <a:pt x="331152" y="430072"/>
                </a:lnTo>
                <a:lnTo>
                  <a:pt x="330212" y="429818"/>
                </a:lnTo>
                <a:lnTo>
                  <a:pt x="330212" y="431507"/>
                </a:lnTo>
                <a:lnTo>
                  <a:pt x="330212" y="432777"/>
                </a:lnTo>
                <a:lnTo>
                  <a:pt x="317881" y="432777"/>
                </a:lnTo>
                <a:lnTo>
                  <a:pt x="317881" y="431507"/>
                </a:lnTo>
                <a:lnTo>
                  <a:pt x="320662" y="430237"/>
                </a:lnTo>
                <a:lnTo>
                  <a:pt x="327444" y="430237"/>
                </a:lnTo>
                <a:lnTo>
                  <a:pt x="330212" y="431507"/>
                </a:lnTo>
                <a:lnTo>
                  <a:pt x="330212" y="429818"/>
                </a:lnTo>
                <a:lnTo>
                  <a:pt x="327139" y="428967"/>
                </a:lnTo>
                <a:lnTo>
                  <a:pt x="309537" y="428967"/>
                </a:lnTo>
                <a:lnTo>
                  <a:pt x="302729" y="431507"/>
                </a:lnTo>
                <a:lnTo>
                  <a:pt x="295960" y="435317"/>
                </a:lnTo>
                <a:lnTo>
                  <a:pt x="292252" y="436587"/>
                </a:lnTo>
                <a:lnTo>
                  <a:pt x="291922" y="434047"/>
                </a:lnTo>
                <a:lnTo>
                  <a:pt x="294716" y="431507"/>
                </a:lnTo>
                <a:lnTo>
                  <a:pt x="299110" y="427697"/>
                </a:lnTo>
                <a:lnTo>
                  <a:pt x="300570" y="426427"/>
                </a:lnTo>
                <a:lnTo>
                  <a:pt x="307073" y="425157"/>
                </a:lnTo>
                <a:lnTo>
                  <a:pt x="332384" y="425157"/>
                </a:lnTo>
                <a:lnTo>
                  <a:pt x="332384" y="392480"/>
                </a:lnTo>
                <a:lnTo>
                  <a:pt x="329907" y="392137"/>
                </a:lnTo>
                <a:lnTo>
                  <a:pt x="326821" y="390867"/>
                </a:lnTo>
                <a:lnTo>
                  <a:pt x="326212" y="389597"/>
                </a:lnTo>
                <a:lnTo>
                  <a:pt x="328523" y="385787"/>
                </a:lnTo>
                <a:lnTo>
                  <a:pt x="329298" y="384517"/>
                </a:lnTo>
                <a:lnTo>
                  <a:pt x="331152" y="383247"/>
                </a:lnTo>
                <a:lnTo>
                  <a:pt x="333006" y="381977"/>
                </a:lnTo>
                <a:lnTo>
                  <a:pt x="333006" y="385787"/>
                </a:lnTo>
                <a:lnTo>
                  <a:pt x="336016" y="381977"/>
                </a:lnTo>
                <a:lnTo>
                  <a:pt x="341033" y="375627"/>
                </a:lnTo>
                <a:lnTo>
                  <a:pt x="336715" y="388327"/>
                </a:lnTo>
                <a:lnTo>
                  <a:pt x="340410" y="380707"/>
                </a:lnTo>
                <a:lnTo>
                  <a:pt x="343509" y="376897"/>
                </a:lnTo>
                <a:lnTo>
                  <a:pt x="346278" y="376897"/>
                </a:lnTo>
                <a:lnTo>
                  <a:pt x="340715" y="388327"/>
                </a:lnTo>
                <a:lnTo>
                  <a:pt x="340410" y="389597"/>
                </a:lnTo>
                <a:lnTo>
                  <a:pt x="342569" y="389597"/>
                </a:lnTo>
                <a:lnTo>
                  <a:pt x="346278" y="379437"/>
                </a:lnTo>
                <a:lnTo>
                  <a:pt x="347980" y="376897"/>
                </a:lnTo>
                <a:lnTo>
                  <a:pt x="348830" y="375627"/>
                </a:lnTo>
                <a:lnTo>
                  <a:pt x="349681" y="374357"/>
                </a:lnTo>
                <a:lnTo>
                  <a:pt x="352145" y="374357"/>
                </a:lnTo>
                <a:lnTo>
                  <a:pt x="347218" y="388327"/>
                </a:lnTo>
                <a:lnTo>
                  <a:pt x="349377" y="384517"/>
                </a:lnTo>
                <a:lnTo>
                  <a:pt x="350913" y="381977"/>
                </a:lnTo>
                <a:lnTo>
                  <a:pt x="351840" y="383247"/>
                </a:lnTo>
                <a:lnTo>
                  <a:pt x="350608" y="388327"/>
                </a:lnTo>
                <a:lnTo>
                  <a:pt x="353072" y="383247"/>
                </a:lnTo>
                <a:lnTo>
                  <a:pt x="353999" y="381977"/>
                </a:lnTo>
                <a:lnTo>
                  <a:pt x="354926" y="380707"/>
                </a:lnTo>
                <a:lnTo>
                  <a:pt x="356158" y="381977"/>
                </a:lnTo>
                <a:lnTo>
                  <a:pt x="355536" y="385787"/>
                </a:lnTo>
                <a:lnTo>
                  <a:pt x="356463" y="384517"/>
                </a:lnTo>
                <a:lnTo>
                  <a:pt x="357708" y="383247"/>
                </a:lnTo>
                <a:lnTo>
                  <a:pt x="359244" y="381977"/>
                </a:lnTo>
                <a:lnTo>
                  <a:pt x="360781" y="385787"/>
                </a:lnTo>
                <a:lnTo>
                  <a:pt x="361416" y="381977"/>
                </a:lnTo>
                <a:lnTo>
                  <a:pt x="362953" y="380707"/>
                </a:lnTo>
                <a:lnTo>
                  <a:pt x="364807" y="379437"/>
                </a:lnTo>
                <a:lnTo>
                  <a:pt x="366039" y="381977"/>
                </a:lnTo>
                <a:lnTo>
                  <a:pt x="367271" y="379437"/>
                </a:lnTo>
                <a:lnTo>
                  <a:pt x="367893" y="378167"/>
                </a:lnTo>
                <a:lnTo>
                  <a:pt x="370357" y="375627"/>
                </a:lnTo>
                <a:lnTo>
                  <a:pt x="374370" y="371817"/>
                </a:lnTo>
                <a:lnTo>
                  <a:pt x="372516" y="378167"/>
                </a:lnTo>
                <a:lnTo>
                  <a:pt x="379945" y="374357"/>
                </a:lnTo>
                <a:lnTo>
                  <a:pt x="383641" y="373087"/>
                </a:lnTo>
                <a:lnTo>
                  <a:pt x="384263" y="374357"/>
                </a:lnTo>
                <a:lnTo>
                  <a:pt x="384263" y="364236"/>
                </a:lnTo>
                <a:lnTo>
                  <a:pt x="374891" y="351497"/>
                </a:lnTo>
                <a:lnTo>
                  <a:pt x="373011" y="348957"/>
                </a:lnTo>
                <a:lnTo>
                  <a:pt x="357124" y="327367"/>
                </a:lnTo>
                <a:lnTo>
                  <a:pt x="356184" y="326097"/>
                </a:lnTo>
                <a:lnTo>
                  <a:pt x="349681" y="317271"/>
                </a:lnTo>
                <a:lnTo>
                  <a:pt x="349681" y="365467"/>
                </a:lnTo>
                <a:lnTo>
                  <a:pt x="348437" y="368007"/>
                </a:lnTo>
                <a:lnTo>
                  <a:pt x="346278" y="370547"/>
                </a:lnTo>
                <a:lnTo>
                  <a:pt x="344424" y="373087"/>
                </a:lnTo>
                <a:lnTo>
                  <a:pt x="342569" y="374357"/>
                </a:lnTo>
                <a:lnTo>
                  <a:pt x="341960" y="374357"/>
                </a:lnTo>
                <a:lnTo>
                  <a:pt x="343192" y="371817"/>
                </a:lnTo>
                <a:lnTo>
                  <a:pt x="344106" y="370547"/>
                </a:lnTo>
                <a:lnTo>
                  <a:pt x="345033" y="369277"/>
                </a:lnTo>
                <a:lnTo>
                  <a:pt x="347218" y="366737"/>
                </a:lnTo>
                <a:lnTo>
                  <a:pt x="348742" y="364197"/>
                </a:lnTo>
                <a:lnTo>
                  <a:pt x="349377" y="365467"/>
                </a:lnTo>
                <a:lnTo>
                  <a:pt x="349681" y="365467"/>
                </a:lnTo>
                <a:lnTo>
                  <a:pt x="349681" y="317271"/>
                </a:lnTo>
                <a:lnTo>
                  <a:pt x="344957" y="310857"/>
                </a:lnTo>
                <a:lnTo>
                  <a:pt x="344030" y="309587"/>
                </a:lnTo>
                <a:lnTo>
                  <a:pt x="337477" y="300697"/>
                </a:lnTo>
                <a:lnTo>
                  <a:pt x="335470" y="297865"/>
                </a:lnTo>
                <a:lnTo>
                  <a:pt x="335470" y="328637"/>
                </a:lnTo>
                <a:lnTo>
                  <a:pt x="335470" y="329907"/>
                </a:lnTo>
                <a:lnTo>
                  <a:pt x="333933" y="337527"/>
                </a:lnTo>
                <a:lnTo>
                  <a:pt x="328676" y="343877"/>
                </a:lnTo>
                <a:lnTo>
                  <a:pt x="320332" y="348957"/>
                </a:lnTo>
                <a:lnTo>
                  <a:pt x="322808" y="340067"/>
                </a:lnTo>
                <a:lnTo>
                  <a:pt x="317258" y="342607"/>
                </a:lnTo>
                <a:lnTo>
                  <a:pt x="311073" y="354037"/>
                </a:lnTo>
                <a:lnTo>
                  <a:pt x="306463" y="355307"/>
                </a:lnTo>
                <a:lnTo>
                  <a:pt x="311391" y="342607"/>
                </a:lnTo>
                <a:lnTo>
                  <a:pt x="296875" y="355307"/>
                </a:lnTo>
                <a:lnTo>
                  <a:pt x="295643" y="352767"/>
                </a:lnTo>
                <a:lnTo>
                  <a:pt x="297484" y="350227"/>
                </a:lnTo>
                <a:lnTo>
                  <a:pt x="300570" y="345147"/>
                </a:lnTo>
                <a:lnTo>
                  <a:pt x="296265" y="345147"/>
                </a:lnTo>
                <a:lnTo>
                  <a:pt x="288861" y="355307"/>
                </a:lnTo>
                <a:lnTo>
                  <a:pt x="284518" y="354037"/>
                </a:lnTo>
                <a:lnTo>
                  <a:pt x="290068" y="350227"/>
                </a:lnTo>
                <a:lnTo>
                  <a:pt x="291325" y="347687"/>
                </a:lnTo>
                <a:lnTo>
                  <a:pt x="287312" y="347687"/>
                </a:lnTo>
                <a:lnTo>
                  <a:pt x="284518" y="351497"/>
                </a:lnTo>
                <a:lnTo>
                  <a:pt x="281127" y="354037"/>
                </a:lnTo>
                <a:lnTo>
                  <a:pt x="280822" y="351497"/>
                </a:lnTo>
                <a:lnTo>
                  <a:pt x="282981" y="348957"/>
                </a:lnTo>
                <a:lnTo>
                  <a:pt x="286677" y="346417"/>
                </a:lnTo>
                <a:lnTo>
                  <a:pt x="274637" y="351497"/>
                </a:lnTo>
                <a:lnTo>
                  <a:pt x="274637" y="348957"/>
                </a:lnTo>
                <a:lnTo>
                  <a:pt x="279273" y="347687"/>
                </a:lnTo>
                <a:lnTo>
                  <a:pt x="280212" y="345147"/>
                </a:lnTo>
                <a:lnTo>
                  <a:pt x="274637" y="347687"/>
                </a:lnTo>
                <a:lnTo>
                  <a:pt x="269709" y="350227"/>
                </a:lnTo>
                <a:lnTo>
                  <a:pt x="268465" y="350227"/>
                </a:lnTo>
                <a:lnTo>
                  <a:pt x="272173" y="345147"/>
                </a:lnTo>
                <a:lnTo>
                  <a:pt x="261683" y="350227"/>
                </a:lnTo>
                <a:lnTo>
                  <a:pt x="262978" y="348957"/>
                </a:lnTo>
                <a:lnTo>
                  <a:pt x="268160" y="343877"/>
                </a:lnTo>
                <a:lnTo>
                  <a:pt x="257048" y="348957"/>
                </a:lnTo>
                <a:lnTo>
                  <a:pt x="257657" y="347687"/>
                </a:lnTo>
                <a:lnTo>
                  <a:pt x="260121" y="342607"/>
                </a:lnTo>
                <a:lnTo>
                  <a:pt x="252107" y="347687"/>
                </a:lnTo>
                <a:lnTo>
                  <a:pt x="252793" y="346417"/>
                </a:lnTo>
                <a:lnTo>
                  <a:pt x="255511" y="341337"/>
                </a:lnTo>
                <a:lnTo>
                  <a:pt x="251485" y="345147"/>
                </a:lnTo>
                <a:lnTo>
                  <a:pt x="247764" y="346417"/>
                </a:lnTo>
                <a:lnTo>
                  <a:pt x="245605" y="346417"/>
                </a:lnTo>
                <a:lnTo>
                  <a:pt x="247764" y="343877"/>
                </a:lnTo>
                <a:lnTo>
                  <a:pt x="249326" y="342607"/>
                </a:lnTo>
                <a:lnTo>
                  <a:pt x="249021" y="340067"/>
                </a:lnTo>
                <a:lnTo>
                  <a:pt x="245313" y="343877"/>
                </a:lnTo>
                <a:lnTo>
                  <a:pt x="241617" y="346417"/>
                </a:lnTo>
                <a:lnTo>
                  <a:pt x="240068" y="346417"/>
                </a:lnTo>
                <a:lnTo>
                  <a:pt x="241617" y="340067"/>
                </a:lnTo>
                <a:lnTo>
                  <a:pt x="238518" y="343877"/>
                </a:lnTo>
                <a:lnTo>
                  <a:pt x="235115" y="346417"/>
                </a:lnTo>
                <a:lnTo>
                  <a:pt x="231419" y="346417"/>
                </a:lnTo>
                <a:lnTo>
                  <a:pt x="235115" y="341337"/>
                </a:lnTo>
                <a:lnTo>
                  <a:pt x="235737" y="340067"/>
                </a:lnTo>
                <a:lnTo>
                  <a:pt x="235432" y="338797"/>
                </a:lnTo>
                <a:lnTo>
                  <a:pt x="234213" y="340067"/>
                </a:lnTo>
                <a:lnTo>
                  <a:pt x="225869" y="346417"/>
                </a:lnTo>
                <a:lnTo>
                  <a:pt x="227711" y="342607"/>
                </a:lnTo>
                <a:lnTo>
                  <a:pt x="228625" y="341337"/>
                </a:lnTo>
                <a:lnTo>
                  <a:pt x="227406" y="340067"/>
                </a:lnTo>
                <a:lnTo>
                  <a:pt x="221538" y="342607"/>
                </a:lnTo>
                <a:lnTo>
                  <a:pt x="222161" y="340067"/>
                </a:lnTo>
                <a:lnTo>
                  <a:pt x="215366" y="346417"/>
                </a:lnTo>
                <a:lnTo>
                  <a:pt x="214426" y="346417"/>
                </a:lnTo>
                <a:lnTo>
                  <a:pt x="215658" y="345147"/>
                </a:lnTo>
                <a:lnTo>
                  <a:pt x="216611" y="341337"/>
                </a:lnTo>
                <a:lnTo>
                  <a:pt x="209499" y="346417"/>
                </a:lnTo>
                <a:lnTo>
                  <a:pt x="213207" y="338797"/>
                </a:lnTo>
                <a:lnTo>
                  <a:pt x="219367" y="333717"/>
                </a:lnTo>
                <a:lnTo>
                  <a:pt x="227711" y="331177"/>
                </a:lnTo>
                <a:lnTo>
                  <a:pt x="237591" y="328637"/>
                </a:lnTo>
                <a:lnTo>
                  <a:pt x="245313" y="327367"/>
                </a:lnTo>
                <a:lnTo>
                  <a:pt x="258927" y="326097"/>
                </a:lnTo>
                <a:lnTo>
                  <a:pt x="265417" y="324827"/>
                </a:lnTo>
                <a:lnTo>
                  <a:pt x="271500" y="323557"/>
                </a:lnTo>
                <a:lnTo>
                  <a:pt x="277736" y="321017"/>
                </a:lnTo>
                <a:lnTo>
                  <a:pt x="279742" y="319747"/>
                </a:lnTo>
                <a:lnTo>
                  <a:pt x="281762" y="318477"/>
                </a:lnTo>
                <a:lnTo>
                  <a:pt x="286372" y="317207"/>
                </a:lnTo>
                <a:lnTo>
                  <a:pt x="291325" y="313397"/>
                </a:lnTo>
                <a:lnTo>
                  <a:pt x="292557" y="312127"/>
                </a:lnTo>
                <a:lnTo>
                  <a:pt x="293789" y="310857"/>
                </a:lnTo>
                <a:lnTo>
                  <a:pt x="290068" y="310857"/>
                </a:lnTo>
                <a:lnTo>
                  <a:pt x="278968" y="312127"/>
                </a:lnTo>
                <a:lnTo>
                  <a:pt x="278968" y="307047"/>
                </a:lnTo>
                <a:lnTo>
                  <a:pt x="274637" y="312127"/>
                </a:lnTo>
                <a:lnTo>
                  <a:pt x="273710" y="307047"/>
                </a:lnTo>
                <a:lnTo>
                  <a:pt x="270014" y="317207"/>
                </a:lnTo>
                <a:lnTo>
                  <a:pt x="268465" y="304507"/>
                </a:lnTo>
                <a:lnTo>
                  <a:pt x="265684" y="317207"/>
                </a:lnTo>
                <a:lnTo>
                  <a:pt x="264160" y="305777"/>
                </a:lnTo>
                <a:lnTo>
                  <a:pt x="259511" y="319747"/>
                </a:lnTo>
                <a:lnTo>
                  <a:pt x="258267" y="304507"/>
                </a:lnTo>
                <a:lnTo>
                  <a:pt x="255511" y="319747"/>
                </a:lnTo>
                <a:lnTo>
                  <a:pt x="252717" y="304507"/>
                </a:lnTo>
                <a:lnTo>
                  <a:pt x="250863" y="319747"/>
                </a:lnTo>
                <a:lnTo>
                  <a:pt x="247764" y="305777"/>
                </a:lnTo>
                <a:lnTo>
                  <a:pt x="246557" y="319747"/>
                </a:lnTo>
                <a:lnTo>
                  <a:pt x="242519" y="304507"/>
                </a:lnTo>
                <a:lnTo>
                  <a:pt x="242214" y="319747"/>
                </a:lnTo>
                <a:lnTo>
                  <a:pt x="241795" y="318477"/>
                </a:lnTo>
                <a:lnTo>
                  <a:pt x="237591" y="305777"/>
                </a:lnTo>
                <a:lnTo>
                  <a:pt x="236664" y="318477"/>
                </a:lnTo>
                <a:lnTo>
                  <a:pt x="236359" y="317207"/>
                </a:lnTo>
                <a:lnTo>
                  <a:pt x="233565" y="305777"/>
                </a:lnTo>
                <a:lnTo>
                  <a:pt x="232359" y="317207"/>
                </a:lnTo>
                <a:lnTo>
                  <a:pt x="229857" y="307047"/>
                </a:lnTo>
                <a:lnTo>
                  <a:pt x="228320" y="318477"/>
                </a:lnTo>
                <a:lnTo>
                  <a:pt x="223710" y="309587"/>
                </a:lnTo>
                <a:lnTo>
                  <a:pt x="221856" y="301967"/>
                </a:lnTo>
                <a:lnTo>
                  <a:pt x="224929" y="298157"/>
                </a:lnTo>
                <a:lnTo>
                  <a:pt x="229565" y="293077"/>
                </a:lnTo>
                <a:lnTo>
                  <a:pt x="235737" y="291807"/>
                </a:lnTo>
                <a:lnTo>
                  <a:pt x="241909" y="293077"/>
                </a:lnTo>
                <a:lnTo>
                  <a:pt x="242531" y="291807"/>
                </a:lnTo>
                <a:lnTo>
                  <a:pt x="243154" y="290537"/>
                </a:lnTo>
                <a:lnTo>
                  <a:pt x="245605" y="289267"/>
                </a:lnTo>
                <a:lnTo>
                  <a:pt x="248716" y="286727"/>
                </a:lnTo>
                <a:lnTo>
                  <a:pt x="249326" y="289267"/>
                </a:lnTo>
                <a:lnTo>
                  <a:pt x="256730" y="286727"/>
                </a:lnTo>
                <a:lnTo>
                  <a:pt x="257352" y="289267"/>
                </a:lnTo>
                <a:lnTo>
                  <a:pt x="262699" y="286727"/>
                </a:lnTo>
                <a:lnTo>
                  <a:pt x="265379" y="285457"/>
                </a:lnTo>
                <a:lnTo>
                  <a:pt x="260769" y="290537"/>
                </a:lnTo>
                <a:lnTo>
                  <a:pt x="259816" y="293077"/>
                </a:lnTo>
                <a:lnTo>
                  <a:pt x="262610" y="293077"/>
                </a:lnTo>
                <a:lnTo>
                  <a:pt x="268465" y="286727"/>
                </a:lnTo>
                <a:lnTo>
                  <a:pt x="270319" y="289267"/>
                </a:lnTo>
                <a:lnTo>
                  <a:pt x="266306" y="294347"/>
                </a:lnTo>
                <a:lnTo>
                  <a:pt x="270014" y="293077"/>
                </a:lnTo>
                <a:lnTo>
                  <a:pt x="276809" y="287997"/>
                </a:lnTo>
                <a:lnTo>
                  <a:pt x="278663" y="287997"/>
                </a:lnTo>
                <a:lnTo>
                  <a:pt x="274332" y="291807"/>
                </a:lnTo>
                <a:lnTo>
                  <a:pt x="275564" y="293077"/>
                </a:lnTo>
                <a:lnTo>
                  <a:pt x="278041" y="291807"/>
                </a:lnTo>
                <a:lnTo>
                  <a:pt x="282981" y="287997"/>
                </a:lnTo>
                <a:lnTo>
                  <a:pt x="284213" y="287997"/>
                </a:lnTo>
                <a:lnTo>
                  <a:pt x="285153" y="286727"/>
                </a:lnTo>
                <a:lnTo>
                  <a:pt x="286080" y="285457"/>
                </a:lnTo>
                <a:lnTo>
                  <a:pt x="287007" y="284187"/>
                </a:lnTo>
                <a:lnTo>
                  <a:pt x="287616" y="285457"/>
                </a:lnTo>
                <a:lnTo>
                  <a:pt x="287909" y="287997"/>
                </a:lnTo>
                <a:lnTo>
                  <a:pt x="286067" y="289267"/>
                </a:lnTo>
                <a:lnTo>
                  <a:pt x="285140" y="290537"/>
                </a:lnTo>
                <a:lnTo>
                  <a:pt x="281444" y="294335"/>
                </a:lnTo>
                <a:lnTo>
                  <a:pt x="290068" y="289267"/>
                </a:lnTo>
                <a:lnTo>
                  <a:pt x="291325" y="289267"/>
                </a:lnTo>
                <a:lnTo>
                  <a:pt x="293166" y="286727"/>
                </a:lnTo>
                <a:lnTo>
                  <a:pt x="294411" y="287997"/>
                </a:lnTo>
                <a:lnTo>
                  <a:pt x="288531" y="295617"/>
                </a:lnTo>
                <a:lnTo>
                  <a:pt x="291033" y="294335"/>
                </a:lnTo>
                <a:lnTo>
                  <a:pt x="299656" y="289267"/>
                </a:lnTo>
                <a:lnTo>
                  <a:pt x="300888" y="287997"/>
                </a:lnTo>
                <a:lnTo>
                  <a:pt x="301663" y="286727"/>
                </a:lnTo>
                <a:lnTo>
                  <a:pt x="302425" y="285457"/>
                </a:lnTo>
                <a:lnTo>
                  <a:pt x="303987" y="287997"/>
                </a:lnTo>
                <a:lnTo>
                  <a:pt x="298234" y="293077"/>
                </a:lnTo>
                <a:lnTo>
                  <a:pt x="297180" y="295617"/>
                </a:lnTo>
                <a:lnTo>
                  <a:pt x="300761" y="295617"/>
                </a:lnTo>
                <a:lnTo>
                  <a:pt x="308914" y="291807"/>
                </a:lnTo>
                <a:lnTo>
                  <a:pt x="302425" y="299427"/>
                </a:lnTo>
                <a:lnTo>
                  <a:pt x="303987" y="299427"/>
                </a:lnTo>
                <a:lnTo>
                  <a:pt x="314159" y="293077"/>
                </a:lnTo>
                <a:lnTo>
                  <a:pt x="315087" y="291807"/>
                </a:lnTo>
                <a:lnTo>
                  <a:pt x="316318" y="293077"/>
                </a:lnTo>
                <a:lnTo>
                  <a:pt x="317563" y="291807"/>
                </a:lnTo>
                <a:lnTo>
                  <a:pt x="312928" y="296887"/>
                </a:lnTo>
                <a:lnTo>
                  <a:pt x="312318" y="300697"/>
                </a:lnTo>
                <a:lnTo>
                  <a:pt x="314477" y="299427"/>
                </a:lnTo>
                <a:lnTo>
                  <a:pt x="317881" y="296887"/>
                </a:lnTo>
                <a:lnTo>
                  <a:pt x="322186" y="295617"/>
                </a:lnTo>
                <a:lnTo>
                  <a:pt x="324358" y="295617"/>
                </a:lnTo>
                <a:lnTo>
                  <a:pt x="320027" y="300697"/>
                </a:lnTo>
                <a:lnTo>
                  <a:pt x="320332" y="301967"/>
                </a:lnTo>
                <a:lnTo>
                  <a:pt x="327761" y="301967"/>
                </a:lnTo>
                <a:lnTo>
                  <a:pt x="325907" y="304507"/>
                </a:lnTo>
                <a:lnTo>
                  <a:pt x="320332" y="308317"/>
                </a:lnTo>
                <a:lnTo>
                  <a:pt x="319417" y="309587"/>
                </a:lnTo>
                <a:lnTo>
                  <a:pt x="318477" y="308317"/>
                </a:lnTo>
                <a:lnTo>
                  <a:pt x="317868" y="305777"/>
                </a:lnTo>
                <a:lnTo>
                  <a:pt x="317563" y="304507"/>
                </a:lnTo>
                <a:lnTo>
                  <a:pt x="316941" y="305777"/>
                </a:lnTo>
                <a:lnTo>
                  <a:pt x="316014" y="305777"/>
                </a:lnTo>
                <a:lnTo>
                  <a:pt x="315087" y="304507"/>
                </a:lnTo>
                <a:lnTo>
                  <a:pt x="313855" y="313397"/>
                </a:lnTo>
                <a:lnTo>
                  <a:pt x="327545" y="313397"/>
                </a:lnTo>
                <a:lnTo>
                  <a:pt x="332066" y="310857"/>
                </a:lnTo>
                <a:lnTo>
                  <a:pt x="333629" y="312127"/>
                </a:lnTo>
                <a:lnTo>
                  <a:pt x="332384" y="315937"/>
                </a:lnTo>
                <a:lnTo>
                  <a:pt x="319417" y="326097"/>
                </a:lnTo>
                <a:lnTo>
                  <a:pt x="313232" y="323557"/>
                </a:lnTo>
                <a:lnTo>
                  <a:pt x="316636" y="328637"/>
                </a:lnTo>
                <a:lnTo>
                  <a:pt x="315087" y="329907"/>
                </a:lnTo>
                <a:lnTo>
                  <a:pt x="313855" y="331177"/>
                </a:lnTo>
                <a:lnTo>
                  <a:pt x="312318" y="329907"/>
                </a:lnTo>
                <a:lnTo>
                  <a:pt x="306755" y="327367"/>
                </a:lnTo>
                <a:lnTo>
                  <a:pt x="308610" y="333717"/>
                </a:lnTo>
                <a:lnTo>
                  <a:pt x="304584" y="333717"/>
                </a:lnTo>
                <a:lnTo>
                  <a:pt x="302729" y="328637"/>
                </a:lnTo>
                <a:lnTo>
                  <a:pt x="299034" y="331177"/>
                </a:lnTo>
                <a:lnTo>
                  <a:pt x="300570" y="334987"/>
                </a:lnTo>
                <a:lnTo>
                  <a:pt x="292252" y="332447"/>
                </a:lnTo>
                <a:lnTo>
                  <a:pt x="293789" y="338797"/>
                </a:lnTo>
                <a:lnTo>
                  <a:pt x="286677" y="334987"/>
                </a:lnTo>
                <a:lnTo>
                  <a:pt x="285140" y="338797"/>
                </a:lnTo>
                <a:lnTo>
                  <a:pt x="281762" y="338797"/>
                </a:lnTo>
                <a:lnTo>
                  <a:pt x="281432" y="340067"/>
                </a:lnTo>
                <a:lnTo>
                  <a:pt x="293992" y="340067"/>
                </a:lnTo>
                <a:lnTo>
                  <a:pt x="307035" y="338797"/>
                </a:lnTo>
                <a:lnTo>
                  <a:pt x="317119" y="334987"/>
                </a:lnTo>
                <a:lnTo>
                  <a:pt x="320484" y="333717"/>
                </a:lnTo>
                <a:lnTo>
                  <a:pt x="325983" y="331177"/>
                </a:lnTo>
                <a:lnTo>
                  <a:pt x="334238" y="327367"/>
                </a:lnTo>
                <a:lnTo>
                  <a:pt x="335165" y="327367"/>
                </a:lnTo>
                <a:lnTo>
                  <a:pt x="335470" y="328637"/>
                </a:lnTo>
                <a:lnTo>
                  <a:pt x="335470" y="297865"/>
                </a:lnTo>
                <a:lnTo>
                  <a:pt x="333883" y="295617"/>
                </a:lnTo>
                <a:lnTo>
                  <a:pt x="331190" y="291807"/>
                </a:lnTo>
                <a:lnTo>
                  <a:pt x="326682" y="285457"/>
                </a:lnTo>
                <a:lnTo>
                  <a:pt x="325793" y="284187"/>
                </a:lnTo>
                <a:lnTo>
                  <a:pt x="316801" y="271487"/>
                </a:lnTo>
                <a:lnTo>
                  <a:pt x="313194" y="266407"/>
                </a:lnTo>
                <a:lnTo>
                  <a:pt x="311404" y="263867"/>
                </a:lnTo>
                <a:lnTo>
                  <a:pt x="307708" y="258787"/>
                </a:lnTo>
                <a:lnTo>
                  <a:pt x="306793" y="257517"/>
                </a:lnTo>
                <a:lnTo>
                  <a:pt x="305866" y="256247"/>
                </a:lnTo>
                <a:lnTo>
                  <a:pt x="291007" y="235788"/>
                </a:lnTo>
                <a:lnTo>
                  <a:pt x="291007" y="244817"/>
                </a:lnTo>
                <a:lnTo>
                  <a:pt x="291007" y="256247"/>
                </a:lnTo>
                <a:lnTo>
                  <a:pt x="287312" y="242277"/>
                </a:lnTo>
                <a:lnTo>
                  <a:pt x="287451" y="246087"/>
                </a:lnTo>
                <a:lnTo>
                  <a:pt x="287566" y="252437"/>
                </a:lnTo>
                <a:lnTo>
                  <a:pt x="287312" y="257517"/>
                </a:lnTo>
                <a:lnTo>
                  <a:pt x="286372" y="256247"/>
                </a:lnTo>
                <a:lnTo>
                  <a:pt x="284518" y="244817"/>
                </a:lnTo>
                <a:lnTo>
                  <a:pt x="283286" y="237197"/>
                </a:lnTo>
                <a:lnTo>
                  <a:pt x="281127" y="244817"/>
                </a:lnTo>
                <a:lnTo>
                  <a:pt x="280212" y="239191"/>
                </a:lnTo>
                <a:lnTo>
                  <a:pt x="280212" y="265137"/>
                </a:lnTo>
                <a:lnTo>
                  <a:pt x="280212" y="266407"/>
                </a:lnTo>
                <a:lnTo>
                  <a:pt x="278968" y="266407"/>
                </a:lnTo>
                <a:lnTo>
                  <a:pt x="278041" y="265137"/>
                </a:lnTo>
                <a:lnTo>
                  <a:pt x="277418" y="262597"/>
                </a:lnTo>
                <a:lnTo>
                  <a:pt x="276809" y="261327"/>
                </a:lnTo>
                <a:lnTo>
                  <a:pt x="276809" y="258787"/>
                </a:lnTo>
                <a:lnTo>
                  <a:pt x="278041" y="258787"/>
                </a:lnTo>
                <a:lnTo>
                  <a:pt x="278968" y="260057"/>
                </a:lnTo>
                <a:lnTo>
                  <a:pt x="280212" y="265137"/>
                </a:lnTo>
                <a:lnTo>
                  <a:pt x="280212" y="239191"/>
                </a:lnTo>
                <a:lnTo>
                  <a:pt x="279273" y="233387"/>
                </a:lnTo>
                <a:lnTo>
                  <a:pt x="277736" y="232117"/>
                </a:lnTo>
                <a:lnTo>
                  <a:pt x="277583" y="235927"/>
                </a:lnTo>
                <a:lnTo>
                  <a:pt x="277495" y="242277"/>
                </a:lnTo>
                <a:lnTo>
                  <a:pt x="277736" y="249897"/>
                </a:lnTo>
                <a:lnTo>
                  <a:pt x="274967" y="246087"/>
                </a:lnTo>
                <a:lnTo>
                  <a:pt x="275158" y="241007"/>
                </a:lnTo>
                <a:lnTo>
                  <a:pt x="275259" y="238467"/>
                </a:lnTo>
                <a:lnTo>
                  <a:pt x="275564" y="229577"/>
                </a:lnTo>
                <a:lnTo>
                  <a:pt x="274243" y="233387"/>
                </a:lnTo>
                <a:lnTo>
                  <a:pt x="274243" y="260057"/>
                </a:lnTo>
                <a:lnTo>
                  <a:pt x="273405" y="271487"/>
                </a:lnTo>
                <a:lnTo>
                  <a:pt x="271564" y="266407"/>
                </a:lnTo>
                <a:lnTo>
                  <a:pt x="267855" y="256247"/>
                </a:lnTo>
                <a:lnTo>
                  <a:pt x="267855" y="266407"/>
                </a:lnTo>
                <a:lnTo>
                  <a:pt x="264007" y="261327"/>
                </a:lnTo>
                <a:lnTo>
                  <a:pt x="262077" y="258787"/>
                </a:lnTo>
                <a:lnTo>
                  <a:pt x="253377" y="256247"/>
                </a:lnTo>
                <a:lnTo>
                  <a:pt x="246354" y="256247"/>
                </a:lnTo>
                <a:lnTo>
                  <a:pt x="245605" y="254977"/>
                </a:lnTo>
                <a:lnTo>
                  <a:pt x="250266" y="248627"/>
                </a:lnTo>
                <a:lnTo>
                  <a:pt x="253961" y="246087"/>
                </a:lnTo>
                <a:lnTo>
                  <a:pt x="256425" y="251167"/>
                </a:lnTo>
                <a:lnTo>
                  <a:pt x="258191" y="246087"/>
                </a:lnTo>
                <a:lnTo>
                  <a:pt x="259511" y="242277"/>
                </a:lnTo>
                <a:lnTo>
                  <a:pt x="262915" y="241007"/>
                </a:lnTo>
                <a:lnTo>
                  <a:pt x="267233" y="249897"/>
                </a:lnTo>
                <a:lnTo>
                  <a:pt x="273113" y="249897"/>
                </a:lnTo>
                <a:lnTo>
                  <a:pt x="274154" y="257517"/>
                </a:lnTo>
                <a:lnTo>
                  <a:pt x="274243" y="260057"/>
                </a:lnTo>
                <a:lnTo>
                  <a:pt x="274243" y="233387"/>
                </a:lnTo>
                <a:lnTo>
                  <a:pt x="272478" y="238467"/>
                </a:lnTo>
                <a:lnTo>
                  <a:pt x="270624" y="233387"/>
                </a:lnTo>
                <a:lnTo>
                  <a:pt x="270814" y="232117"/>
                </a:lnTo>
                <a:lnTo>
                  <a:pt x="271564" y="227037"/>
                </a:lnTo>
                <a:lnTo>
                  <a:pt x="272478" y="221957"/>
                </a:lnTo>
                <a:lnTo>
                  <a:pt x="270624" y="220687"/>
                </a:lnTo>
                <a:lnTo>
                  <a:pt x="269405" y="223227"/>
                </a:lnTo>
                <a:lnTo>
                  <a:pt x="268770" y="232117"/>
                </a:lnTo>
                <a:lnTo>
                  <a:pt x="266611" y="225767"/>
                </a:lnTo>
                <a:lnTo>
                  <a:pt x="267233" y="221957"/>
                </a:lnTo>
                <a:lnTo>
                  <a:pt x="267423" y="220687"/>
                </a:lnTo>
                <a:lnTo>
                  <a:pt x="268160" y="215607"/>
                </a:lnTo>
                <a:lnTo>
                  <a:pt x="266014" y="220687"/>
                </a:lnTo>
                <a:lnTo>
                  <a:pt x="265379" y="209257"/>
                </a:lnTo>
                <a:lnTo>
                  <a:pt x="272732" y="216877"/>
                </a:lnTo>
                <a:lnTo>
                  <a:pt x="279463" y="225767"/>
                </a:lnTo>
                <a:lnTo>
                  <a:pt x="285572" y="234657"/>
                </a:lnTo>
                <a:lnTo>
                  <a:pt x="291007" y="244817"/>
                </a:lnTo>
                <a:lnTo>
                  <a:pt x="291007" y="235788"/>
                </a:lnTo>
                <a:lnTo>
                  <a:pt x="287426" y="230847"/>
                </a:lnTo>
                <a:lnTo>
                  <a:pt x="272021" y="209257"/>
                </a:lnTo>
                <a:lnTo>
                  <a:pt x="268401" y="204177"/>
                </a:lnTo>
                <a:lnTo>
                  <a:pt x="265684" y="200367"/>
                </a:lnTo>
                <a:lnTo>
                  <a:pt x="264756" y="196557"/>
                </a:lnTo>
                <a:lnTo>
                  <a:pt x="266014" y="194017"/>
                </a:lnTo>
                <a:lnTo>
                  <a:pt x="270319" y="195287"/>
                </a:lnTo>
                <a:lnTo>
                  <a:pt x="297992" y="232117"/>
                </a:lnTo>
                <a:lnTo>
                  <a:pt x="343268" y="294347"/>
                </a:lnTo>
                <a:lnTo>
                  <a:pt x="356158" y="312127"/>
                </a:lnTo>
                <a:lnTo>
                  <a:pt x="386143" y="352767"/>
                </a:lnTo>
                <a:lnTo>
                  <a:pt x="416394" y="395947"/>
                </a:lnTo>
                <a:lnTo>
                  <a:pt x="446646" y="437857"/>
                </a:lnTo>
                <a:lnTo>
                  <a:pt x="506183" y="521677"/>
                </a:lnTo>
                <a:lnTo>
                  <a:pt x="534949" y="561047"/>
                </a:lnTo>
                <a:lnTo>
                  <a:pt x="536790" y="559777"/>
                </a:lnTo>
                <a:lnTo>
                  <a:pt x="539889" y="572477"/>
                </a:lnTo>
                <a:lnTo>
                  <a:pt x="539889" y="559777"/>
                </a:lnTo>
                <a:lnTo>
                  <a:pt x="538962" y="554697"/>
                </a:lnTo>
                <a:lnTo>
                  <a:pt x="538035" y="549617"/>
                </a:lnTo>
                <a:lnTo>
                  <a:pt x="534949" y="554697"/>
                </a:lnTo>
                <a:lnTo>
                  <a:pt x="515493" y="526757"/>
                </a:lnTo>
                <a:lnTo>
                  <a:pt x="517639" y="526757"/>
                </a:lnTo>
                <a:lnTo>
                  <a:pt x="521347" y="524217"/>
                </a:lnTo>
                <a:lnTo>
                  <a:pt x="541362" y="521677"/>
                </a:lnTo>
                <a:lnTo>
                  <a:pt x="559257" y="517867"/>
                </a:lnTo>
                <a:lnTo>
                  <a:pt x="577265" y="510247"/>
                </a:lnTo>
                <a:lnTo>
                  <a:pt x="585063" y="506437"/>
                </a:lnTo>
                <a:lnTo>
                  <a:pt x="590270" y="503897"/>
                </a:lnTo>
                <a:lnTo>
                  <a:pt x="592861" y="502627"/>
                </a:lnTo>
                <a:lnTo>
                  <a:pt x="595464" y="501357"/>
                </a:lnTo>
                <a:lnTo>
                  <a:pt x="608431" y="497547"/>
                </a:lnTo>
                <a:lnTo>
                  <a:pt x="612749" y="496277"/>
                </a:lnTo>
                <a:lnTo>
                  <a:pt x="620483" y="493737"/>
                </a:lnTo>
                <a:lnTo>
                  <a:pt x="626948" y="500087"/>
                </a:lnTo>
                <a:lnTo>
                  <a:pt x="644550" y="517867"/>
                </a:lnTo>
                <a:lnTo>
                  <a:pt x="647954" y="521677"/>
                </a:lnTo>
                <a:lnTo>
                  <a:pt x="647954" y="525487"/>
                </a:lnTo>
                <a:lnTo>
                  <a:pt x="644245" y="533107"/>
                </a:lnTo>
                <a:lnTo>
                  <a:pt x="648576" y="536917"/>
                </a:lnTo>
                <a:lnTo>
                  <a:pt x="654748" y="543267"/>
                </a:lnTo>
                <a:lnTo>
                  <a:pt x="657987" y="548347"/>
                </a:lnTo>
                <a:lnTo>
                  <a:pt x="659295" y="553427"/>
                </a:lnTo>
                <a:lnTo>
                  <a:pt x="658647" y="559777"/>
                </a:lnTo>
                <a:lnTo>
                  <a:pt x="655980" y="567397"/>
                </a:lnTo>
                <a:lnTo>
                  <a:pt x="653199" y="575017"/>
                </a:lnTo>
                <a:lnTo>
                  <a:pt x="653821" y="578827"/>
                </a:lnTo>
                <a:lnTo>
                  <a:pt x="657847" y="581367"/>
                </a:lnTo>
                <a:lnTo>
                  <a:pt x="669886" y="590257"/>
                </a:lnTo>
                <a:lnTo>
                  <a:pt x="677913" y="596607"/>
                </a:lnTo>
                <a:lnTo>
                  <a:pt x="681913" y="594067"/>
                </a:lnTo>
                <a:lnTo>
                  <a:pt x="674941" y="563587"/>
                </a:lnTo>
                <a:lnTo>
                  <a:pt x="674141" y="562317"/>
                </a:lnTo>
                <a:lnTo>
                  <a:pt x="672338" y="559460"/>
                </a:lnTo>
                <a:lnTo>
                  <a:pt x="672338" y="572477"/>
                </a:lnTo>
                <a:lnTo>
                  <a:pt x="670801" y="573747"/>
                </a:lnTo>
                <a:lnTo>
                  <a:pt x="667410" y="573747"/>
                </a:lnTo>
                <a:lnTo>
                  <a:pt x="664933" y="575017"/>
                </a:lnTo>
                <a:lnTo>
                  <a:pt x="667410" y="578827"/>
                </a:lnTo>
                <a:lnTo>
                  <a:pt x="664933" y="580097"/>
                </a:lnTo>
                <a:lnTo>
                  <a:pt x="664006" y="582637"/>
                </a:lnTo>
                <a:lnTo>
                  <a:pt x="659384" y="580097"/>
                </a:lnTo>
                <a:lnTo>
                  <a:pt x="656590" y="576287"/>
                </a:lnTo>
                <a:lnTo>
                  <a:pt x="658152" y="572477"/>
                </a:lnTo>
                <a:lnTo>
                  <a:pt x="661238" y="566127"/>
                </a:lnTo>
                <a:lnTo>
                  <a:pt x="662762" y="563587"/>
                </a:lnTo>
                <a:lnTo>
                  <a:pt x="664006" y="563587"/>
                </a:lnTo>
                <a:lnTo>
                  <a:pt x="664933" y="566127"/>
                </a:lnTo>
                <a:lnTo>
                  <a:pt x="672338" y="572477"/>
                </a:lnTo>
                <a:lnTo>
                  <a:pt x="672338" y="559460"/>
                </a:lnTo>
                <a:lnTo>
                  <a:pt x="671741" y="558507"/>
                </a:lnTo>
                <a:lnTo>
                  <a:pt x="668947" y="550887"/>
                </a:lnTo>
                <a:lnTo>
                  <a:pt x="666483" y="527431"/>
                </a:lnTo>
                <a:lnTo>
                  <a:pt x="666483" y="553427"/>
                </a:lnTo>
                <a:lnTo>
                  <a:pt x="666483" y="559777"/>
                </a:lnTo>
                <a:lnTo>
                  <a:pt x="665556" y="562317"/>
                </a:lnTo>
                <a:lnTo>
                  <a:pt x="663397" y="562317"/>
                </a:lnTo>
                <a:lnTo>
                  <a:pt x="662762" y="559777"/>
                </a:lnTo>
                <a:lnTo>
                  <a:pt x="662762" y="553427"/>
                </a:lnTo>
                <a:lnTo>
                  <a:pt x="663397" y="549617"/>
                </a:lnTo>
                <a:lnTo>
                  <a:pt x="665556" y="549617"/>
                </a:lnTo>
                <a:lnTo>
                  <a:pt x="666483" y="553427"/>
                </a:lnTo>
                <a:lnTo>
                  <a:pt x="666483" y="527431"/>
                </a:lnTo>
                <a:lnTo>
                  <a:pt x="665264" y="524217"/>
                </a:lnTo>
                <a:lnTo>
                  <a:pt x="664933" y="523354"/>
                </a:lnTo>
                <a:lnTo>
                  <a:pt x="664933" y="530567"/>
                </a:lnTo>
                <a:lnTo>
                  <a:pt x="663702" y="531837"/>
                </a:lnTo>
                <a:lnTo>
                  <a:pt x="662165" y="530567"/>
                </a:lnTo>
                <a:lnTo>
                  <a:pt x="661238" y="529297"/>
                </a:lnTo>
                <a:lnTo>
                  <a:pt x="660006" y="526757"/>
                </a:lnTo>
                <a:lnTo>
                  <a:pt x="659688" y="525487"/>
                </a:lnTo>
                <a:lnTo>
                  <a:pt x="660311" y="525487"/>
                </a:lnTo>
                <a:lnTo>
                  <a:pt x="660908" y="524217"/>
                </a:lnTo>
                <a:lnTo>
                  <a:pt x="662457" y="525487"/>
                </a:lnTo>
                <a:lnTo>
                  <a:pt x="663397" y="526757"/>
                </a:lnTo>
                <a:lnTo>
                  <a:pt x="664641" y="529297"/>
                </a:lnTo>
                <a:lnTo>
                  <a:pt x="664933" y="530567"/>
                </a:lnTo>
                <a:lnTo>
                  <a:pt x="664933" y="523354"/>
                </a:lnTo>
                <a:lnTo>
                  <a:pt x="664298" y="521677"/>
                </a:lnTo>
                <a:lnTo>
                  <a:pt x="655688" y="512787"/>
                </a:lnTo>
                <a:lnTo>
                  <a:pt x="651154" y="507707"/>
                </a:lnTo>
                <a:lnTo>
                  <a:pt x="647026" y="501357"/>
                </a:lnTo>
                <a:lnTo>
                  <a:pt x="643318" y="496277"/>
                </a:lnTo>
                <a:lnTo>
                  <a:pt x="641781" y="491197"/>
                </a:lnTo>
                <a:lnTo>
                  <a:pt x="640537" y="488657"/>
                </a:lnTo>
                <a:lnTo>
                  <a:pt x="638073" y="487387"/>
                </a:lnTo>
                <a:lnTo>
                  <a:pt x="635914" y="477227"/>
                </a:lnTo>
                <a:lnTo>
                  <a:pt x="631278" y="470877"/>
                </a:lnTo>
                <a:lnTo>
                  <a:pt x="625487" y="468337"/>
                </a:lnTo>
                <a:lnTo>
                  <a:pt x="623773" y="468718"/>
                </a:lnTo>
                <a:lnTo>
                  <a:pt x="627265" y="470877"/>
                </a:lnTo>
                <a:lnTo>
                  <a:pt x="632841" y="474687"/>
                </a:lnTo>
                <a:lnTo>
                  <a:pt x="635914" y="479767"/>
                </a:lnTo>
                <a:lnTo>
                  <a:pt x="634987" y="488657"/>
                </a:lnTo>
                <a:lnTo>
                  <a:pt x="636536" y="492467"/>
                </a:lnTo>
                <a:lnTo>
                  <a:pt x="635914" y="493737"/>
                </a:lnTo>
                <a:lnTo>
                  <a:pt x="627888" y="488657"/>
                </a:lnTo>
                <a:lnTo>
                  <a:pt x="626338" y="487387"/>
                </a:lnTo>
                <a:lnTo>
                  <a:pt x="624789" y="486117"/>
                </a:lnTo>
                <a:lnTo>
                  <a:pt x="624484" y="486117"/>
                </a:lnTo>
                <a:lnTo>
                  <a:pt x="626186" y="484847"/>
                </a:lnTo>
                <a:lnTo>
                  <a:pt x="627888" y="483577"/>
                </a:lnTo>
                <a:lnTo>
                  <a:pt x="618299" y="477227"/>
                </a:lnTo>
                <a:lnTo>
                  <a:pt x="622071" y="483577"/>
                </a:lnTo>
                <a:lnTo>
                  <a:pt x="621741" y="484847"/>
                </a:lnTo>
                <a:lnTo>
                  <a:pt x="618705" y="482307"/>
                </a:lnTo>
                <a:lnTo>
                  <a:pt x="614286" y="477227"/>
                </a:lnTo>
                <a:lnTo>
                  <a:pt x="618934" y="487387"/>
                </a:lnTo>
                <a:lnTo>
                  <a:pt x="616673" y="484847"/>
                </a:lnTo>
                <a:lnTo>
                  <a:pt x="615543" y="483577"/>
                </a:lnTo>
                <a:lnTo>
                  <a:pt x="609358" y="478497"/>
                </a:lnTo>
                <a:lnTo>
                  <a:pt x="607809" y="478497"/>
                </a:lnTo>
                <a:lnTo>
                  <a:pt x="612546" y="483577"/>
                </a:lnTo>
                <a:lnTo>
                  <a:pt x="611898" y="484847"/>
                </a:lnTo>
                <a:lnTo>
                  <a:pt x="607898" y="483577"/>
                </a:lnTo>
                <a:lnTo>
                  <a:pt x="602551" y="479767"/>
                </a:lnTo>
                <a:lnTo>
                  <a:pt x="601332" y="481037"/>
                </a:lnTo>
                <a:lnTo>
                  <a:pt x="609003" y="487387"/>
                </a:lnTo>
                <a:lnTo>
                  <a:pt x="606882" y="488657"/>
                </a:lnTo>
                <a:lnTo>
                  <a:pt x="599668" y="486117"/>
                </a:lnTo>
                <a:lnTo>
                  <a:pt x="592048" y="482307"/>
                </a:lnTo>
                <a:lnTo>
                  <a:pt x="597941" y="487387"/>
                </a:lnTo>
                <a:lnTo>
                  <a:pt x="604735" y="491197"/>
                </a:lnTo>
                <a:lnTo>
                  <a:pt x="603186" y="491197"/>
                </a:lnTo>
                <a:lnTo>
                  <a:pt x="598855" y="492467"/>
                </a:lnTo>
                <a:lnTo>
                  <a:pt x="590842" y="488657"/>
                </a:lnTo>
                <a:lnTo>
                  <a:pt x="581558" y="484847"/>
                </a:lnTo>
                <a:lnTo>
                  <a:pt x="588987" y="488657"/>
                </a:lnTo>
                <a:lnTo>
                  <a:pt x="595464" y="492467"/>
                </a:lnTo>
                <a:lnTo>
                  <a:pt x="591451" y="492467"/>
                </a:lnTo>
                <a:lnTo>
                  <a:pt x="589889" y="493737"/>
                </a:lnTo>
                <a:lnTo>
                  <a:pt x="582803" y="491197"/>
                </a:lnTo>
                <a:lnTo>
                  <a:pt x="567359" y="484847"/>
                </a:lnTo>
                <a:lnTo>
                  <a:pt x="566445" y="484847"/>
                </a:lnTo>
                <a:lnTo>
                  <a:pt x="567677" y="486117"/>
                </a:lnTo>
                <a:lnTo>
                  <a:pt x="578485" y="491197"/>
                </a:lnTo>
                <a:lnTo>
                  <a:pt x="584644" y="493737"/>
                </a:lnTo>
                <a:lnTo>
                  <a:pt x="583412" y="495007"/>
                </a:lnTo>
                <a:lnTo>
                  <a:pt x="581558" y="497547"/>
                </a:lnTo>
                <a:lnTo>
                  <a:pt x="573239" y="493737"/>
                </a:lnTo>
                <a:lnTo>
                  <a:pt x="561492" y="487387"/>
                </a:lnTo>
                <a:lnTo>
                  <a:pt x="558088" y="486117"/>
                </a:lnTo>
                <a:lnTo>
                  <a:pt x="554088" y="484847"/>
                </a:lnTo>
                <a:lnTo>
                  <a:pt x="550087" y="482307"/>
                </a:lnTo>
                <a:lnTo>
                  <a:pt x="558114" y="488657"/>
                </a:lnTo>
                <a:lnTo>
                  <a:pt x="568756" y="493737"/>
                </a:lnTo>
                <a:lnTo>
                  <a:pt x="577088" y="498817"/>
                </a:lnTo>
                <a:lnTo>
                  <a:pt x="578180" y="502627"/>
                </a:lnTo>
                <a:lnTo>
                  <a:pt x="576008" y="502627"/>
                </a:lnTo>
                <a:lnTo>
                  <a:pt x="571385" y="501357"/>
                </a:lnTo>
                <a:lnTo>
                  <a:pt x="565505" y="497547"/>
                </a:lnTo>
                <a:lnTo>
                  <a:pt x="560387" y="495007"/>
                </a:lnTo>
                <a:lnTo>
                  <a:pt x="554863" y="491197"/>
                </a:lnTo>
                <a:lnTo>
                  <a:pt x="543280" y="483577"/>
                </a:lnTo>
                <a:lnTo>
                  <a:pt x="536790" y="478497"/>
                </a:lnTo>
                <a:lnTo>
                  <a:pt x="530936" y="473417"/>
                </a:lnTo>
                <a:lnTo>
                  <a:pt x="526288" y="469607"/>
                </a:lnTo>
                <a:lnTo>
                  <a:pt x="525995" y="470877"/>
                </a:lnTo>
                <a:lnTo>
                  <a:pt x="539953" y="483577"/>
                </a:lnTo>
                <a:lnTo>
                  <a:pt x="554278" y="493737"/>
                </a:lnTo>
                <a:lnTo>
                  <a:pt x="563816" y="501357"/>
                </a:lnTo>
                <a:lnTo>
                  <a:pt x="563346" y="503897"/>
                </a:lnTo>
                <a:lnTo>
                  <a:pt x="560895" y="503897"/>
                </a:lnTo>
                <a:lnTo>
                  <a:pt x="557796" y="502627"/>
                </a:lnTo>
                <a:lnTo>
                  <a:pt x="554050" y="500087"/>
                </a:lnTo>
                <a:lnTo>
                  <a:pt x="542810" y="492467"/>
                </a:lnTo>
                <a:lnTo>
                  <a:pt x="530148" y="482307"/>
                </a:lnTo>
                <a:lnTo>
                  <a:pt x="519569" y="470877"/>
                </a:lnTo>
                <a:lnTo>
                  <a:pt x="510844" y="459447"/>
                </a:lnTo>
                <a:lnTo>
                  <a:pt x="510247" y="459447"/>
                </a:lnTo>
                <a:lnTo>
                  <a:pt x="521741" y="474687"/>
                </a:lnTo>
                <a:lnTo>
                  <a:pt x="533908" y="486117"/>
                </a:lnTo>
                <a:lnTo>
                  <a:pt x="543115" y="495007"/>
                </a:lnTo>
                <a:lnTo>
                  <a:pt x="545744" y="500087"/>
                </a:lnTo>
                <a:lnTo>
                  <a:pt x="541743" y="498817"/>
                </a:lnTo>
                <a:lnTo>
                  <a:pt x="534631" y="493737"/>
                </a:lnTo>
                <a:lnTo>
                  <a:pt x="526122" y="486117"/>
                </a:lnTo>
                <a:lnTo>
                  <a:pt x="517944" y="478497"/>
                </a:lnTo>
                <a:lnTo>
                  <a:pt x="513537" y="473417"/>
                </a:lnTo>
                <a:lnTo>
                  <a:pt x="510159" y="468337"/>
                </a:lnTo>
                <a:lnTo>
                  <a:pt x="506666" y="463257"/>
                </a:lnTo>
                <a:lnTo>
                  <a:pt x="501891" y="456907"/>
                </a:lnTo>
                <a:lnTo>
                  <a:pt x="501599" y="459447"/>
                </a:lnTo>
                <a:lnTo>
                  <a:pt x="517664" y="481037"/>
                </a:lnTo>
                <a:lnTo>
                  <a:pt x="532434" y="493737"/>
                </a:lnTo>
                <a:lnTo>
                  <a:pt x="542277" y="501357"/>
                </a:lnTo>
                <a:lnTo>
                  <a:pt x="543585" y="505167"/>
                </a:lnTo>
                <a:lnTo>
                  <a:pt x="542048" y="506437"/>
                </a:lnTo>
                <a:lnTo>
                  <a:pt x="541134" y="505167"/>
                </a:lnTo>
                <a:lnTo>
                  <a:pt x="539584" y="503897"/>
                </a:lnTo>
                <a:lnTo>
                  <a:pt x="524040" y="492467"/>
                </a:lnTo>
                <a:lnTo>
                  <a:pt x="512953" y="479767"/>
                </a:lnTo>
                <a:lnTo>
                  <a:pt x="504063" y="468337"/>
                </a:lnTo>
                <a:lnTo>
                  <a:pt x="495109" y="455637"/>
                </a:lnTo>
                <a:lnTo>
                  <a:pt x="494499" y="456907"/>
                </a:lnTo>
                <a:lnTo>
                  <a:pt x="501891" y="468337"/>
                </a:lnTo>
                <a:lnTo>
                  <a:pt x="510667" y="478497"/>
                </a:lnTo>
                <a:lnTo>
                  <a:pt x="520065" y="489927"/>
                </a:lnTo>
                <a:lnTo>
                  <a:pt x="529386" y="501357"/>
                </a:lnTo>
                <a:lnTo>
                  <a:pt x="530936" y="502627"/>
                </a:lnTo>
                <a:lnTo>
                  <a:pt x="529691" y="503897"/>
                </a:lnTo>
                <a:lnTo>
                  <a:pt x="528142" y="503897"/>
                </a:lnTo>
                <a:lnTo>
                  <a:pt x="526757" y="502627"/>
                </a:lnTo>
                <a:lnTo>
                  <a:pt x="518388" y="495007"/>
                </a:lnTo>
                <a:lnTo>
                  <a:pt x="508812" y="483577"/>
                </a:lnTo>
                <a:lnTo>
                  <a:pt x="499186" y="470877"/>
                </a:lnTo>
                <a:lnTo>
                  <a:pt x="489242" y="455637"/>
                </a:lnTo>
                <a:lnTo>
                  <a:pt x="488950" y="456907"/>
                </a:lnTo>
                <a:lnTo>
                  <a:pt x="499338" y="473417"/>
                </a:lnTo>
                <a:lnTo>
                  <a:pt x="510514" y="488657"/>
                </a:lnTo>
                <a:lnTo>
                  <a:pt x="518160" y="500087"/>
                </a:lnTo>
                <a:lnTo>
                  <a:pt x="517944" y="502627"/>
                </a:lnTo>
                <a:lnTo>
                  <a:pt x="516432" y="502627"/>
                </a:lnTo>
                <a:lnTo>
                  <a:pt x="514680" y="500087"/>
                </a:lnTo>
                <a:lnTo>
                  <a:pt x="511175" y="495007"/>
                </a:lnTo>
                <a:lnTo>
                  <a:pt x="505294" y="486117"/>
                </a:lnTo>
                <a:lnTo>
                  <a:pt x="501281" y="481037"/>
                </a:lnTo>
                <a:lnTo>
                  <a:pt x="496341" y="473417"/>
                </a:lnTo>
                <a:lnTo>
                  <a:pt x="492645" y="469607"/>
                </a:lnTo>
                <a:lnTo>
                  <a:pt x="492036" y="470877"/>
                </a:lnTo>
                <a:lnTo>
                  <a:pt x="497090" y="478497"/>
                </a:lnTo>
                <a:lnTo>
                  <a:pt x="502437" y="486117"/>
                </a:lnTo>
                <a:lnTo>
                  <a:pt x="507212" y="492467"/>
                </a:lnTo>
                <a:lnTo>
                  <a:pt x="510540" y="500087"/>
                </a:lnTo>
                <a:lnTo>
                  <a:pt x="509625" y="500087"/>
                </a:lnTo>
                <a:lnTo>
                  <a:pt x="489546" y="473417"/>
                </a:lnTo>
                <a:lnTo>
                  <a:pt x="488327" y="474687"/>
                </a:lnTo>
                <a:lnTo>
                  <a:pt x="494703" y="483577"/>
                </a:lnTo>
                <a:lnTo>
                  <a:pt x="500519" y="491197"/>
                </a:lnTo>
                <a:lnTo>
                  <a:pt x="504469" y="496277"/>
                </a:lnTo>
                <a:lnTo>
                  <a:pt x="505294" y="500087"/>
                </a:lnTo>
                <a:lnTo>
                  <a:pt x="498703" y="492467"/>
                </a:lnTo>
                <a:lnTo>
                  <a:pt x="487692" y="479767"/>
                </a:lnTo>
                <a:lnTo>
                  <a:pt x="488632" y="486117"/>
                </a:lnTo>
                <a:lnTo>
                  <a:pt x="494499" y="491197"/>
                </a:lnTo>
                <a:lnTo>
                  <a:pt x="492645" y="492467"/>
                </a:lnTo>
                <a:lnTo>
                  <a:pt x="490791" y="491197"/>
                </a:lnTo>
                <a:lnTo>
                  <a:pt x="486473" y="486117"/>
                </a:lnTo>
                <a:lnTo>
                  <a:pt x="485355" y="483577"/>
                </a:lnTo>
                <a:lnTo>
                  <a:pt x="483692" y="479767"/>
                </a:lnTo>
                <a:lnTo>
                  <a:pt x="482447" y="477227"/>
                </a:lnTo>
                <a:lnTo>
                  <a:pt x="455574" y="446747"/>
                </a:lnTo>
                <a:lnTo>
                  <a:pt x="447878" y="434047"/>
                </a:lnTo>
                <a:lnTo>
                  <a:pt x="446024" y="431507"/>
                </a:lnTo>
                <a:lnTo>
                  <a:pt x="446633" y="431507"/>
                </a:lnTo>
                <a:lnTo>
                  <a:pt x="450037" y="432777"/>
                </a:lnTo>
                <a:lnTo>
                  <a:pt x="474738" y="459447"/>
                </a:lnTo>
                <a:lnTo>
                  <a:pt x="463981" y="446747"/>
                </a:lnTo>
                <a:lnTo>
                  <a:pt x="455866" y="436587"/>
                </a:lnTo>
                <a:lnTo>
                  <a:pt x="452094" y="431507"/>
                </a:lnTo>
                <a:lnTo>
                  <a:pt x="451154" y="430237"/>
                </a:lnTo>
                <a:lnTo>
                  <a:pt x="450646" y="426427"/>
                </a:lnTo>
                <a:lnTo>
                  <a:pt x="457022" y="434047"/>
                </a:lnTo>
                <a:lnTo>
                  <a:pt x="463651" y="440397"/>
                </a:lnTo>
                <a:lnTo>
                  <a:pt x="470585" y="448017"/>
                </a:lnTo>
                <a:lnTo>
                  <a:pt x="477824" y="454367"/>
                </a:lnTo>
                <a:lnTo>
                  <a:pt x="465074" y="440397"/>
                </a:lnTo>
                <a:lnTo>
                  <a:pt x="456514" y="430237"/>
                </a:lnTo>
                <a:lnTo>
                  <a:pt x="453872" y="426427"/>
                </a:lnTo>
                <a:lnTo>
                  <a:pt x="452120" y="423887"/>
                </a:lnTo>
                <a:lnTo>
                  <a:pt x="451891" y="421347"/>
                </a:lnTo>
                <a:lnTo>
                  <a:pt x="457009" y="426427"/>
                </a:lnTo>
                <a:lnTo>
                  <a:pt x="463931" y="432777"/>
                </a:lnTo>
                <a:lnTo>
                  <a:pt x="479679" y="450557"/>
                </a:lnTo>
                <a:lnTo>
                  <a:pt x="468947" y="436587"/>
                </a:lnTo>
                <a:lnTo>
                  <a:pt x="458876" y="425157"/>
                </a:lnTo>
                <a:lnTo>
                  <a:pt x="455142" y="421347"/>
                </a:lnTo>
                <a:lnTo>
                  <a:pt x="451408" y="417537"/>
                </a:lnTo>
                <a:lnTo>
                  <a:pt x="448487" y="412457"/>
                </a:lnTo>
                <a:lnTo>
                  <a:pt x="448487" y="411187"/>
                </a:lnTo>
                <a:lnTo>
                  <a:pt x="452196" y="411187"/>
                </a:lnTo>
                <a:lnTo>
                  <a:pt x="453428" y="412457"/>
                </a:lnTo>
                <a:lnTo>
                  <a:pt x="460006" y="421347"/>
                </a:lnTo>
                <a:lnTo>
                  <a:pt x="467131" y="428967"/>
                </a:lnTo>
                <a:lnTo>
                  <a:pt x="474662" y="437857"/>
                </a:lnTo>
                <a:lnTo>
                  <a:pt x="482447" y="445477"/>
                </a:lnTo>
                <a:lnTo>
                  <a:pt x="474865" y="435317"/>
                </a:lnTo>
                <a:lnTo>
                  <a:pt x="465785" y="425157"/>
                </a:lnTo>
                <a:lnTo>
                  <a:pt x="458304" y="417537"/>
                </a:lnTo>
                <a:lnTo>
                  <a:pt x="455587" y="412457"/>
                </a:lnTo>
                <a:lnTo>
                  <a:pt x="456514" y="411187"/>
                </a:lnTo>
                <a:lnTo>
                  <a:pt x="458685" y="411187"/>
                </a:lnTo>
                <a:lnTo>
                  <a:pt x="461772" y="412457"/>
                </a:lnTo>
                <a:lnTo>
                  <a:pt x="467004" y="420077"/>
                </a:lnTo>
                <a:lnTo>
                  <a:pt x="472605" y="427697"/>
                </a:lnTo>
                <a:lnTo>
                  <a:pt x="478739" y="434047"/>
                </a:lnTo>
                <a:lnTo>
                  <a:pt x="485533" y="440397"/>
                </a:lnTo>
                <a:lnTo>
                  <a:pt x="479171" y="432777"/>
                </a:lnTo>
                <a:lnTo>
                  <a:pt x="471919" y="423887"/>
                </a:lnTo>
                <a:lnTo>
                  <a:pt x="466217" y="416267"/>
                </a:lnTo>
                <a:lnTo>
                  <a:pt x="464553" y="412457"/>
                </a:lnTo>
                <a:lnTo>
                  <a:pt x="464845" y="412457"/>
                </a:lnTo>
                <a:lnTo>
                  <a:pt x="467321" y="411187"/>
                </a:lnTo>
                <a:lnTo>
                  <a:pt x="468541" y="413727"/>
                </a:lnTo>
                <a:lnTo>
                  <a:pt x="471639" y="417537"/>
                </a:lnTo>
                <a:lnTo>
                  <a:pt x="475348" y="421347"/>
                </a:lnTo>
                <a:lnTo>
                  <a:pt x="479374" y="427697"/>
                </a:lnTo>
                <a:lnTo>
                  <a:pt x="482142" y="430237"/>
                </a:lnTo>
                <a:lnTo>
                  <a:pt x="489546" y="437857"/>
                </a:lnTo>
                <a:lnTo>
                  <a:pt x="470712" y="413727"/>
                </a:lnTo>
                <a:lnTo>
                  <a:pt x="471335" y="412457"/>
                </a:lnTo>
                <a:lnTo>
                  <a:pt x="474433" y="412457"/>
                </a:lnTo>
                <a:lnTo>
                  <a:pt x="475348" y="413727"/>
                </a:lnTo>
                <a:lnTo>
                  <a:pt x="483311" y="425157"/>
                </a:lnTo>
                <a:lnTo>
                  <a:pt x="488302" y="430237"/>
                </a:lnTo>
                <a:lnTo>
                  <a:pt x="493572" y="436587"/>
                </a:lnTo>
                <a:lnTo>
                  <a:pt x="478129" y="413727"/>
                </a:lnTo>
                <a:lnTo>
                  <a:pt x="478447" y="412457"/>
                </a:lnTo>
                <a:lnTo>
                  <a:pt x="483692" y="413727"/>
                </a:lnTo>
                <a:lnTo>
                  <a:pt x="484924" y="413727"/>
                </a:lnTo>
                <a:lnTo>
                  <a:pt x="498195" y="432777"/>
                </a:lnTo>
                <a:lnTo>
                  <a:pt x="493788" y="423887"/>
                </a:lnTo>
                <a:lnTo>
                  <a:pt x="489826" y="418807"/>
                </a:lnTo>
                <a:lnTo>
                  <a:pt x="487641" y="414997"/>
                </a:lnTo>
                <a:lnTo>
                  <a:pt x="488632" y="413727"/>
                </a:lnTo>
                <a:lnTo>
                  <a:pt x="492645" y="413727"/>
                </a:lnTo>
                <a:lnTo>
                  <a:pt x="495427" y="417537"/>
                </a:lnTo>
                <a:lnTo>
                  <a:pt x="498817" y="422617"/>
                </a:lnTo>
                <a:lnTo>
                  <a:pt x="500976" y="425157"/>
                </a:lnTo>
                <a:lnTo>
                  <a:pt x="503440" y="427697"/>
                </a:lnTo>
                <a:lnTo>
                  <a:pt x="504990" y="430237"/>
                </a:lnTo>
                <a:lnTo>
                  <a:pt x="496341" y="414997"/>
                </a:lnTo>
                <a:lnTo>
                  <a:pt x="496341" y="413727"/>
                </a:lnTo>
                <a:lnTo>
                  <a:pt x="499440" y="414997"/>
                </a:lnTo>
                <a:lnTo>
                  <a:pt x="502196" y="416267"/>
                </a:lnTo>
                <a:lnTo>
                  <a:pt x="508088" y="422617"/>
                </a:lnTo>
                <a:lnTo>
                  <a:pt x="505294" y="417537"/>
                </a:lnTo>
                <a:lnTo>
                  <a:pt x="505599" y="414997"/>
                </a:lnTo>
                <a:lnTo>
                  <a:pt x="507771" y="416267"/>
                </a:lnTo>
                <a:lnTo>
                  <a:pt x="509320" y="417537"/>
                </a:lnTo>
                <a:lnTo>
                  <a:pt x="514578" y="425157"/>
                </a:lnTo>
                <a:lnTo>
                  <a:pt x="515493" y="425157"/>
                </a:lnTo>
                <a:lnTo>
                  <a:pt x="512394" y="420077"/>
                </a:lnTo>
                <a:lnTo>
                  <a:pt x="510247" y="417537"/>
                </a:lnTo>
                <a:lnTo>
                  <a:pt x="511784" y="416267"/>
                </a:lnTo>
                <a:lnTo>
                  <a:pt x="516432" y="417537"/>
                </a:lnTo>
                <a:lnTo>
                  <a:pt x="520750" y="422617"/>
                </a:lnTo>
                <a:lnTo>
                  <a:pt x="519493" y="416267"/>
                </a:lnTo>
                <a:lnTo>
                  <a:pt x="524751" y="417537"/>
                </a:lnTo>
                <a:lnTo>
                  <a:pt x="533400" y="421347"/>
                </a:lnTo>
                <a:lnTo>
                  <a:pt x="538949" y="422617"/>
                </a:lnTo>
                <a:lnTo>
                  <a:pt x="544195" y="428967"/>
                </a:lnTo>
                <a:lnTo>
                  <a:pt x="549148" y="439127"/>
                </a:lnTo>
                <a:lnTo>
                  <a:pt x="547916" y="440397"/>
                </a:lnTo>
                <a:lnTo>
                  <a:pt x="545744" y="437857"/>
                </a:lnTo>
                <a:lnTo>
                  <a:pt x="542048" y="432777"/>
                </a:lnTo>
                <a:lnTo>
                  <a:pt x="539584" y="430237"/>
                </a:lnTo>
                <a:lnTo>
                  <a:pt x="544118" y="437857"/>
                </a:lnTo>
                <a:lnTo>
                  <a:pt x="548182" y="445477"/>
                </a:lnTo>
                <a:lnTo>
                  <a:pt x="551256" y="451827"/>
                </a:lnTo>
                <a:lnTo>
                  <a:pt x="552843" y="456907"/>
                </a:lnTo>
                <a:lnTo>
                  <a:pt x="550595" y="455637"/>
                </a:lnTo>
                <a:lnTo>
                  <a:pt x="546862" y="450557"/>
                </a:lnTo>
                <a:lnTo>
                  <a:pt x="542036" y="441667"/>
                </a:lnTo>
                <a:lnTo>
                  <a:pt x="536498" y="432777"/>
                </a:lnTo>
                <a:lnTo>
                  <a:pt x="539648" y="440397"/>
                </a:lnTo>
                <a:lnTo>
                  <a:pt x="542810" y="446747"/>
                </a:lnTo>
                <a:lnTo>
                  <a:pt x="545515" y="453097"/>
                </a:lnTo>
                <a:lnTo>
                  <a:pt x="547293" y="456907"/>
                </a:lnTo>
                <a:lnTo>
                  <a:pt x="546354" y="458177"/>
                </a:lnTo>
                <a:lnTo>
                  <a:pt x="543585" y="451827"/>
                </a:lnTo>
                <a:lnTo>
                  <a:pt x="539584" y="445477"/>
                </a:lnTo>
                <a:lnTo>
                  <a:pt x="538340" y="444207"/>
                </a:lnTo>
                <a:lnTo>
                  <a:pt x="536790" y="442950"/>
                </a:lnTo>
                <a:lnTo>
                  <a:pt x="545439" y="460717"/>
                </a:lnTo>
                <a:lnTo>
                  <a:pt x="547293" y="461987"/>
                </a:lnTo>
                <a:lnTo>
                  <a:pt x="548538" y="463257"/>
                </a:lnTo>
                <a:lnTo>
                  <a:pt x="547293" y="467067"/>
                </a:lnTo>
                <a:lnTo>
                  <a:pt x="545439" y="469607"/>
                </a:lnTo>
                <a:lnTo>
                  <a:pt x="550392" y="474687"/>
                </a:lnTo>
                <a:lnTo>
                  <a:pt x="554088" y="477227"/>
                </a:lnTo>
                <a:lnTo>
                  <a:pt x="562102" y="478497"/>
                </a:lnTo>
                <a:lnTo>
                  <a:pt x="593407" y="473417"/>
                </a:lnTo>
                <a:lnTo>
                  <a:pt x="604088" y="472147"/>
                </a:lnTo>
                <a:lnTo>
                  <a:pt x="617994" y="472147"/>
                </a:lnTo>
                <a:lnTo>
                  <a:pt x="620788" y="473417"/>
                </a:lnTo>
                <a:lnTo>
                  <a:pt x="622020" y="475957"/>
                </a:lnTo>
                <a:lnTo>
                  <a:pt x="623557" y="478497"/>
                </a:lnTo>
                <a:lnTo>
                  <a:pt x="625716" y="481037"/>
                </a:lnTo>
                <a:lnTo>
                  <a:pt x="628497" y="482307"/>
                </a:lnTo>
                <a:lnTo>
                  <a:pt x="621398" y="472147"/>
                </a:lnTo>
                <a:lnTo>
                  <a:pt x="621322" y="470877"/>
                </a:lnTo>
                <a:lnTo>
                  <a:pt x="621233" y="469290"/>
                </a:lnTo>
                <a:lnTo>
                  <a:pt x="619861" y="469607"/>
                </a:lnTo>
                <a:lnTo>
                  <a:pt x="613981" y="469607"/>
                </a:lnTo>
                <a:lnTo>
                  <a:pt x="608444" y="470877"/>
                </a:lnTo>
                <a:lnTo>
                  <a:pt x="602246" y="469607"/>
                </a:lnTo>
                <a:lnTo>
                  <a:pt x="602246" y="467067"/>
                </a:lnTo>
                <a:lnTo>
                  <a:pt x="603935" y="465797"/>
                </a:lnTo>
                <a:lnTo>
                  <a:pt x="607314" y="463257"/>
                </a:lnTo>
                <a:lnTo>
                  <a:pt x="609003" y="461987"/>
                </a:lnTo>
                <a:lnTo>
                  <a:pt x="615924" y="455637"/>
                </a:lnTo>
                <a:lnTo>
                  <a:pt x="617308" y="454367"/>
                </a:lnTo>
                <a:lnTo>
                  <a:pt x="621982" y="449287"/>
                </a:lnTo>
                <a:lnTo>
                  <a:pt x="626656" y="444207"/>
                </a:lnTo>
                <a:lnTo>
                  <a:pt x="629132" y="441667"/>
                </a:lnTo>
                <a:lnTo>
                  <a:pt x="636536" y="434047"/>
                </a:lnTo>
                <a:lnTo>
                  <a:pt x="641464" y="427697"/>
                </a:lnTo>
                <a:lnTo>
                  <a:pt x="648881" y="435317"/>
                </a:lnTo>
                <a:lnTo>
                  <a:pt x="668020" y="455637"/>
                </a:lnTo>
                <a:lnTo>
                  <a:pt x="667410" y="464527"/>
                </a:lnTo>
                <a:lnTo>
                  <a:pt x="668947" y="470877"/>
                </a:lnTo>
                <a:lnTo>
                  <a:pt x="675741" y="470877"/>
                </a:lnTo>
                <a:lnTo>
                  <a:pt x="680377" y="478497"/>
                </a:lnTo>
                <a:lnTo>
                  <a:pt x="682536" y="486117"/>
                </a:lnTo>
                <a:lnTo>
                  <a:pt x="673900" y="493737"/>
                </a:lnTo>
                <a:lnTo>
                  <a:pt x="670496" y="496277"/>
                </a:lnTo>
                <a:lnTo>
                  <a:pt x="670496" y="501357"/>
                </a:lnTo>
                <a:lnTo>
                  <a:pt x="672579" y="507707"/>
                </a:lnTo>
                <a:lnTo>
                  <a:pt x="677011" y="512787"/>
                </a:lnTo>
                <a:lnTo>
                  <a:pt x="683133" y="517867"/>
                </a:lnTo>
                <a:lnTo>
                  <a:pt x="690257" y="520407"/>
                </a:lnTo>
                <a:lnTo>
                  <a:pt x="691184" y="521677"/>
                </a:lnTo>
                <a:lnTo>
                  <a:pt x="692734" y="520407"/>
                </a:lnTo>
                <a:lnTo>
                  <a:pt x="693343" y="519137"/>
                </a:lnTo>
                <a:lnTo>
                  <a:pt x="696125" y="512787"/>
                </a:lnTo>
                <a:lnTo>
                  <a:pt x="696302" y="507707"/>
                </a:lnTo>
                <a:lnTo>
                  <a:pt x="696429" y="503897"/>
                </a:lnTo>
                <a:close/>
              </a:path>
              <a:path w="814705" h="981710">
                <a:moveTo>
                  <a:pt x="814209" y="0"/>
                </a:moveTo>
                <a:lnTo>
                  <a:pt x="803046" y="0"/>
                </a:lnTo>
                <a:lnTo>
                  <a:pt x="803046" y="11163"/>
                </a:lnTo>
                <a:lnTo>
                  <a:pt x="803046" y="774509"/>
                </a:lnTo>
                <a:lnTo>
                  <a:pt x="796607" y="820788"/>
                </a:lnTo>
                <a:lnTo>
                  <a:pt x="777862" y="858151"/>
                </a:lnTo>
                <a:lnTo>
                  <a:pt x="747661" y="885812"/>
                </a:lnTo>
                <a:lnTo>
                  <a:pt x="706856" y="902982"/>
                </a:lnTo>
                <a:lnTo>
                  <a:pt x="656323" y="908875"/>
                </a:lnTo>
                <a:lnTo>
                  <a:pt x="561492" y="908875"/>
                </a:lnTo>
                <a:lnTo>
                  <a:pt x="516610" y="912393"/>
                </a:lnTo>
                <a:lnTo>
                  <a:pt x="476199" y="923010"/>
                </a:lnTo>
                <a:lnTo>
                  <a:pt x="439953" y="940828"/>
                </a:lnTo>
                <a:lnTo>
                  <a:pt x="407631" y="965936"/>
                </a:lnTo>
                <a:lnTo>
                  <a:pt x="407339" y="966228"/>
                </a:lnTo>
                <a:lnTo>
                  <a:pt x="407047" y="965936"/>
                </a:lnTo>
                <a:lnTo>
                  <a:pt x="374599" y="940828"/>
                </a:lnTo>
                <a:lnTo>
                  <a:pt x="338315" y="923010"/>
                </a:lnTo>
                <a:lnTo>
                  <a:pt x="297942" y="912393"/>
                </a:lnTo>
                <a:lnTo>
                  <a:pt x="253199" y="908875"/>
                </a:lnTo>
                <a:lnTo>
                  <a:pt x="158419" y="908875"/>
                </a:lnTo>
                <a:lnTo>
                  <a:pt x="107696" y="902982"/>
                </a:lnTo>
                <a:lnTo>
                  <a:pt x="66751" y="885812"/>
                </a:lnTo>
                <a:lnTo>
                  <a:pt x="36436" y="858151"/>
                </a:lnTo>
                <a:lnTo>
                  <a:pt x="17614" y="820788"/>
                </a:lnTo>
                <a:lnTo>
                  <a:pt x="11150" y="774509"/>
                </a:lnTo>
                <a:lnTo>
                  <a:pt x="11150" y="11163"/>
                </a:lnTo>
                <a:lnTo>
                  <a:pt x="803046" y="11163"/>
                </a:lnTo>
                <a:lnTo>
                  <a:pt x="803046" y="0"/>
                </a:lnTo>
                <a:lnTo>
                  <a:pt x="0" y="0"/>
                </a:lnTo>
                <a:lnTo>
                  <a:pt x="0" y="774509"/>
                </a:lnTo>
                <a:lnTo>
                  <a:pt x="7086" y="824115"/>
                </a:lnTo>
                <a:lnTo>
                  <a:pt x="27609" y="864514"/>
                </a:lnTo>
                <a:lnTo>
                  <a:pt x="60426" y="894664"/>
                </a:lnTo>
                <a:lnTo>
                  <a:pt x="104406" y="913523"/>
                </a:lnTo>
                <a:lnTo>
                  <a:pt x="158419" y="920038"/>
                </a:lnTo>
                <a:lnTo>
                  <a:pt x="253199" y="920038"/>
                </a:lnTo>
                <a:lnTo>
                  <a:pt x="295795" y="923366"/>
                </a:lnTo>
                <a:lnTo>
                  <a:pt x="334187" y="933424"/>
                </a:lnTo>
                <a:lnTo>
                  <a:pt x="368630" y="950290"/>
                </a:lnTo>
                <a:lnTo>
                  <a:pt x="399389" y="974077"/>
                </a:lnTo>
                <a:lnTo>
                  <a:pt x="407377" y="981570"/>
                </a:lnTo>
                <a:lnTo>
                  <a:pt x="415315" y="974051"/>
                </a:lnTo>
                <a:lnTo>
                  <a:pt x="425399" y="966228"/>
                </a:lnTo>
                <a:lnTo>
                  <a:pt x="445947" y="950277"/>
                </a:lnTo>
                <a:lnTo>
                  <a:pt x="480352" y="933411"/>
                </a:lnTo>
                <a:lnTo>
                  <a:pt x="518782" y="923366"/>
                </a:lnTo>
                <a:lnTo>
                  <a:pt x="561492" y="920038"/>
                </a:lnTo>
                <a:lnTo>
                  <a:pt x="656323" y="920038"/>
                </a:lnTo>
                <a:lnTo>
                  <a:pt x="710145" y="913523"/>
                </a:lnTo>
                <a:lnTo>
                  <a:pt x="753973" y="894664"/>
                </a:lnTo>
                <a:lnTo>
                  <a:pt x="786688" y="864514"/>
                </a:lnTo>
                <a:lnTo>
                  <a:pt x="807135" y="824115"/>
                </a:lnTo>
                <a:lnTo>
                  <a:pt x="814209" y="774509"/>
                </a:lnTo>
                <a:lnTo>
                  <a:pt x="814209" y="11163"/>
                </a:lnTo>
                <a:lnTo>
                  <a:pt x="814209" y="0"/>
                </a:lnTo>
                <a:close/>
              </a:path>
            </a:pathLst>
          </a:custGeom>
          <a:solidFill>
            <a:srgbClr val="2C2C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781662" y="8658887"/>
            <a:ext cx="3322954" cy="2649855"/>
          </a:xfrm>
          <a:custGeom>
            <a:avLst/>
            <a:gdLst/>
            <a:ahLst/>
            <a:cxnLst/>
            <a:rect l="l" t="t" r="r" b="b"/>
            <a:pathLst>
              <a:path w="3322955" h="2649854">
                <a:moveTo>
                  <a:pt x="0" y="2649668"/>
                </a:moveTo>
                <a:lnTo>
                  <a:pt x="43733" y="2632248"/>
                </a:lnTo>
                <a:lnTo>
                  <a:pt x="93999" y="2611821"/>
                </a:lnTo>
                <a:lnTo>
                  <a:pt x="146830" y="2589887"/>
                </a:lnTo>
                <a:lnTo>
                  <a:pt x="202131" y="2566409"/>
                </a:lnTo>
                <a:lnTo>
                  <a:pt x="259807" y="2541353"/>
                </a:lnTo>
                <a:lnTo>
                  <a:pt x="319762" y="2514684"/>
                </a:lnTo>
                <a:lnTo>
                  <a:pt x="381903" y="2486366"/>
                </a:lnTo>
                <a:lnTo>
                  <a:pt x="446134" y="2456364"/>
                </a:lnTo>
                <a:lnTo>
                  <a:pt x="512361" y="2424642"/>
                </a:lnTo>
                <a:lnTo>
                  <a:pt x="580489" y="2391166"/>
                </a:lnTo>
                <a:lnTo>
                  <a:pt x="615236" y="2373758"/>
                </a:lnTo>
                <a:lnTo>
                  <a:pt x="650423" y="2355899"/>
                </a:lnTo>
                <a:lnTo>
                  <a:pt x="686038" y="2337583"/>
                </a:lnTo>
                <a:lnTo>
                  <a:pt x="722068" y="2318807"/>
                </a:lnTo>
                <a:lnTo>
                  <a:pt x="758503" y="2299565"/>
                </a:lnTo>
                <a:lnTo>
                  <a:pt x="795330" y="2279854"/>
                </a:lnTo>
                <a:lnTo>
                  <a:pt x="832538" y="2259669"/>
                </a:lnTo>
                <a:lnTo>
                  <a:pt x="870114" y="2239005"/>
                </a:lnTo>
                <a:lnTo>
                  <a:pt x="908047" y="2217859"/>
                </a:lnTo>
                <a:lnTo>
                  <a:pt x="946325" y="2196225"/>
                </a:lnTo>
                <a:lnTo>
                  <a:pt x="984935" y="2174100"/>
                </a:lnTo>
                <a:lnTo>
                  <a:pt x="1023867" y="2151478"/>
                </a:lnTo>
                <a:lnTo>
                  <a:pt x="1063109" y="2128356"/>
                </a:lnTo>
                <a:lnTo>
                  <a:pt x="1102648" y="2104729"/>
                </a:lnTo>
                <a:lnTo>
                  <a:pt x="1142472" y="2080593"/>
                </a:lnTo>
                <a:lnTo>
                  <a:pt x="1182570" y="2055943"/>
                </a:lnTo>
                <a:lnTo>
                  <a:pt x="1222931" y="2030775"/>
                </a:lnTo>
                <a:lnTo>
                  <a:pt x="1263541" y="2005084"/>
                </a:lnTo>
                <a:lnTo>
                  <a:pt x="1304390" y="1978866"/>
                </a:lnTo>
                <a:lnTo>
                  <a:pt x="1345465" y="1952117"/>
                </a:lnTo>
                <a:lnTo>
                  <a:pt x="1386754" y="1924832"/>
                </a:lnTo>
                <a:lnTo>
                  <a:pt x="1428247" y="1897006"/>
                </a:lnTo>
                <a:lnTo>
                  <a:pt x="1469930" y="1868637"/>
                </a:lnTo>
                <a:lnTo>
                  <a:pt x="1511792" y="1839718"/>
                </a:lnTo>
                <a:lnTo>
                  <a:pt x="1553821" y="1810245"/>
                </a:lnTo>
                <a:lnTo>
                  <a:pt x="1596006" y="1780215"/>
                </a:lnTo>
                <a:lnTo>
                  <a:pt x="1638334" y="1749622"/>
                </a:lnTo>
                <a:lnTo>
                  <a:pt x="1680794" y="1718463"/>
                </a:lnTo>
                <a:lnTo>
                  <a:pt x="1723373" y="1686732"/>
                </a:lnTo>
                <a:lnTo>
                  <a:pt x="1766061" y="1654426"/>
                </a:lnTo>
                <a:lnTo>
                  <a:pt x="1808844" y="1621540"/>
                </a:lnTo>
                <a:lnTo>
                  <a:pt x="1851712" y="1588070"/>
                </a:lnTo>
                <a:lnTo>
                  <a:pt x="1894652" y="1554010"/>
                </a:lnTo>
                <a:lnTo>
                  <a:pt x="1937653" y="1519358"/>
                </a:lnTo>
                <a:lnTo>
                  <a:pt x="1980702" y="1484108"/>
                </a:lnTo>
                <a:lnTo>
                  <a:pt x="2023788" y="1448256"/>
                </a:lnTo>
                <a:lnTo>
                  <a:pt x="2066899" y="1411797"/>
                </a:lnTo>
                <a:lnTo>
                  <a:pt x="2110023" y="1374728"/>
                </a:lnTo>
                <a:lnTo>
                  <a:pt x="2153149" y="1337043"/>
                </a:lnTo>
                <a:lnTo>
                  <a:pt x="2196264" y="1298739"/>
                </a:lnTo>
                <a:lnTo>
                  <a:pt x="2239356" y="1259810"/>
                </a:lnTo>
                <a:lnTo>
                  <a:pt x="2282415" y="1220253"/>
                </a:lnTo>
                <a:lnTo>
                  <a:pt x="2325427" y="1180063"/>
                </a:lnTo>
                <a:lnTo>
                  <a:pt x="2368381" y="1139236"/>
                </a:lnTo>
                <a:lnTo>
                  <a:pt x="2411266" y="1097766"/>
                </a:lnTo>
                <a:lnTo>
                  <a:pt x="2454068" y="1055651"/>
                </a:lnTo>
                <a:lnTo>
                  <a:pt x="2496778" y="1012885"/>
                </a:lnTo>
                <a:lnTo>
                  <a:pt x="2539382" y="969464"/>
                </a:lnTo>
                <a:lnTo>
                  <a:pt x="2581868" y="925384"/>
                </a:lnTo>
                <a:lnTo>
                  <a:pt x="2624226" y="880639"/>
                </a:lnTo>
                <a:lnTo>
                  <a:pt x="2666443" y="835227"/>
                </a:lnTo>
                <a:lnTo>
                  <a:pt x="2708507" y="789142"/>
                </a:lnTo>
                <a:lnTo>
                  <a:pt x="2750406" y="742379"/>
                </a:lnTo>
                <a:lnTo>
                  <a:pt x="2792129" y="694936"/>
                </a:lnTo>
                <a:lnTo>
                  <a:pt x="2833664" y="646806"/>
                </a:lnTo>
                <a:lnTo>
                  <a:pt x="2874998" y="597986"/>
                </a:lnTo>
                <a:lnTo>
                  <a:pt x="2916121" y="548471"/>
                </a:lnTo>
                <a:lnTo>
                  <a:pt x="2957020" y="498257"/>
                </a:lnTo>
                <a:lnTo>
                  <a:pt x="2997683" y="447340"/>
                </a:lnTo>
                <a:lnTo>
                  <a:pt x="3038098" y="395714"/>
                </a:lnTo>
                <a:lnTo>
                  <a:pt x="3078254" y="343376"/>
                </a:lnTo>
                <a:lnTo>
                  <a:pt x="3118139" y="290322"/>
                </a:lnTo>
                <a:lnTo>
                  <a:pt x="3157741" y="236546"/>
                </a:lnTo>
                <a:lnTo>
                  <a:pt x="3197048" y="182044"/>
                </a:lnTo>
                <a:lnTo>
                  <a:pt x="3236048" y="126812"/>
                </a:lnTo>
                <a:lnTo>
                  <a:pt x="3274729" y="70846"/>
                </a:lnTo>
                <a:lnTo>
                  <a:pt x="3313080" y="14141"/>
                </a:lnTo>
                <a:lnTo>
                  <a:pt x="3322436" y="0"/>
                </a:lnTo>
              </a:path>
            </a:pathLst>
          </a:custGeom>
          <a:ln w="20941">
            <a:solidFill>
              <a:srgbClr val="2C2C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1142" y="3006515"/>
            <a:ext cx="313690" cy="4387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00" b="1" spc="-5" dirty="0">
                <a:solidFill>
                  <a:srgbClr val="EE3661"/>
                </a:solidFill>
                <a:latin typeface="Century Gothic"/>
                <a:cs typeface="Century Gothic"/>
              </a:rPr>
              <a:t>1</a:t>
            </a:r>
            <a:r>
              <a:rPr sz="2700" b="1" dirty="0">
                <a:solidFill>
                  <a:srgbClr val="EE3661"/>
                </a:solidFill>
                <a:latin typeface="Century Gothic"/>
                <a:cs typeface="Century Gothic"/>
              </a:rPr>
              <a:t>.</a:t>
            </a:r>
            <a:endParaRPr sz="2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6991" y="547528"/>
            <a:ext cx="17546955" cy="6534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5" dirty="0"/>
              <a:t>Типовые ошибки при подаче документов на получение</a:t>
            </a:r>
            <a:r>
              <a:rPr spc="180" dirty="0"/>
              <a:t> </a:t>
            </a:r>
            <a:r>
              <a:rPr spc="5" dirty="0"/>
              <a:t>субсидии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1141" y="1556334"/>
            <a:ext cx="2235835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b="1" dirty="0">
                <a:solidFill>
                  <a:srgbClr val="F04C65"/>
                </a:solidFill>
                <a:latin typeface="Century Gothic"/>
                <a:cs typeface="Century Gothic"/>
              </a:rPr>
              <a:t>Проблема</a:t>
            </a:r>
            <a:endParaRPr sz="33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24198" y="2712869"/>
            <a:ext cx="573405" cy="1214755"/>
          </a:xfrm>
          <a:custGeom>
            <a:avLst/>
            <a:gdLst/>
            <a:ahLst/>
            <a:cxnLst/>
            <a:rect l="l" t="t" r="r" b="b"/>
            <a:pathLst>
              <a:path w="573404" h="1214754">
                <a:moveTo>
                  <a:pt x="157681" y="0"/>
                </a:moveTo>
                <a:lnTo>
                  <a:pt x="0" y="0"/>
                </a:lnTo>
                <a:lnTo>
                  <a:pt x="415694" y="607321"/>
                </a:lnTo>
                <a:lnTo>
                  <a:pt x="0" y="1214643"/>
                </a:lnTo>
                <a:lnTo>
                  <a:pt x="157681" y="1214643"/>
                </a:lnTo>
                <a:lnTo>
                  <a:pt x="573375" y="607321"/>
                </a:lnTo>
                <a:lnTo>
                  <a:pt x="157681" y="0"/>
                </a:lnTo>
                <a:close/>
              </a:path>
            </a:pathLst>
          </a:custGeom>
          <a:solidFill>
            <a:srgbClr val="F04C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55820" y="2980006"/>
            <a:ext cx="4328160" cy="75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400" spc="-10" dirty="0">
                <a:solidFill>
                  <a:srgbClr val="010202"/>
                </a:solidFill>
                <a:latin typeface="Century Gothic"/>
                <a:cs typeface="Century Gothic"/>
              </a:rPr>
              <a:t>Заверение ненадлежащим  </a:t>
            </a:r>
            <a:r>
              <a:rPr sz="2400" spc="-5" dirty="0">
                <a:solidFill>
                  <a:srgbClr val="010202"/>
                </a:solidFill>
                <a:latin typeface="Century Gothic"/>
                <a:cs typeface="Century Gothic"/>
              </a:rPr>
              <a:t>образом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497185" marR="1399540" indent="-473075">
              <a:lnSpc>
                <a:spcPct val="100699"/>
              </a:lnSpc>
              <a:spcBef>
                <a:spcPts val="95"/>
              </a:spcBef>
              <a:buClr>
                <a:srgbClr val="F04C65"/>
              </a:buClr>
              <a:buChar char="●"/>
              <a:tabLst>
                <a:tab pos="10497185" algn="l"/>
                <a:tab pos="10497820" algn="l"/>
              </a:tabLst>
            </a:pPr>
            <a:r>
              <a:rPr dirty="0"/>
              <a:t>Отсутствие </a:t>
            </a:r>
            <a:r>
              <a:rPr spc="5" dirty="0"/>
              <a:t>заверения документов кредитной  </a:t>
            </a:r>
            <a:r>
              <a:rPr dirty="0"/>
              <a:t>(лизинговой)</a:t>
            </a:r>
            <a:r>
              <a:rPr spc="-5" dirty="0"/>
              <a:t> </a:t>
            </a:r>
            <a:r>
              <a:rPr spc="10" dirty="0"/>
              <a:t>организацией</a:t>
            </a:r>
          </a:p>
          <a:p>
            <a:pPr marL="10497185" marR="5080" indent="-473075">
              <a:lnSpc>
                <a:spcPct val="100699"/>
              </a:lnSpc>
              <a:spcBef>
                <a:spcPts val="1855"/>
              </a:spcBef>
              <a:buClr>
                <a:srgbClr val="F04C65"/>
              </a:buClr>
              <a:buChar char="●"/>
              <a:tabLst>
                <a:tab pos="10497185" algn="l"/>
                <a:tab pos="10497820" algn="l"/>
              </a:tabLst>
            </a:pPr>
            <a:r>
              <a:rPr dirty="0">
                <a:solidFill>
                  <a:srgbClr val="090C0F"/>
                </a:solidFill>
              </a:rPr>
              <a:t>Отсутствие </a:t>
            </a:r>
            <a:r>
              <a:rPr spc="5" dirty="0">
                <a:solidFill>
                  <a:srgbClr val="090C0F"/>
                </a:solidFill>
              </a:rPr>
              <a:t>заверения </a:t>
            </a:r>
            <a:r>
              <a:rPr spc="10" dirty="0">
                <a:solidFill>
                  <a:srgbClr val="090C0F"/>
                </a:solidFill>
              </a:rPr>
              <a:t>документов </a:t>
            </a:r>
            <a:r>
              <a:rPr spc="5" dirty="0">
                <a:solidFill>
                  <a:srgbClr val="090C0F"/>
                </a:solidFill>
              </a:rPr>
              <a:t>правообладателем  (вторичным правообладателем) товарного</a:t>
            </a:r>
            <a:r>
              <a:rPr spc="-15" dirty="0">
                <a:solidFill>
                  <a:srgbClr val="090C0F"/>
                </a:solidFill>
              </a:rPr>
              <a:t> </a:t>
            </a:r>
            <a:r>
              <a:rPr spc="5" dirty="0">
                <a:solidFill>
                  <a:srgbClr val="090C0F"/>
                </a:solidFill>
              </a:rPr>
              <a:t>знака</a:t>
            </a:r>
          </a:p>
          <a:p>
            <a:pPr marL="10497185" marR="368935" indent="-473075">
              <a:lnSpc>
                <a:spcPct val="100699"/>
              </a:lnSpc>
              <a:spcBef>
                <a:spcPts val="1940"/>
              </a:spcBef>
              <a:buClr>
                <a:srgbClr val="F04C65"/>
              </a:buClr>
              <a:buChar char="●"/>
              <a:tabLst>
                <a:tab pos="10497185" algn="l"/>
                <a:tab pos="10497820" algn="l"/>
              </a:tabLst>
            </a:pPr>
            <a:r>
              <a:rPr dirty="0"/>
              <a:t>О</a:t>
            </a:r>
            <a:r>
              <a:rPr dirty="0">
                <a:solidFill>
                  <a:srgbClr val="090C0F"/>
                </a:solidFill>
              </a:rPr>
              <a:t>тсутствие </a:t>
            </a:r>
            <a:r>
              <a:rPr spc="-5" dirty="0">
                <a:solidFill>
                  <a:srgbClr val="090C0F"/>
                </a:solidFill>
              </a:rPr>
              <a:t>заверения документов маркетплейсами  </a:t>
            </a:r>
            <a:r>
              <a:rPr spc="-10" dirty="0">
                <a:solidFill>
                  <a:srgbClr val="090C0F"/>
                </a:solidFill>
              </a:rPr>
              <a:t>(отменено 07.08.2020)</a:t>
            </a:r>
          </a:p>
          <a:p>
            <a:pPr marL="10497185" marR="1720850" indent="-473075">
              <a:lnSpc>
                <a:spcPct val="100699"/>
              </a:lnSpc>
              <a:spcBef>
                <a:spcPts val="1814"/>
              </a:spcBef>
              <a:buClr>
                <a:srgbClr val="F04C65"/>
              </a:buClr>
              <a:buChar char="●"/>
              <a:tabLst>
                <a:tab pos="10497185" algn="l"/>
                <a:tab pos="10497820" algn="l"/>
              </a:tabLst>
            </a:pPr>
            <a:r>
              <a:rPr dirty="0">
                <a:solidFill>
                  <a:srgbClr val="090C0F"/>
                </a:solidFill>
              </a:rPr>
              <a:t>Отсутствие </a:t>
            </a:r>
            <a:r>
              <a:rPr spc="5" dirty="0">
                <a:solidFill>
                  <a:srgbClr val="090C0F"/>
                </a:solidFill>
              </a:rPr>
              <a:t>заверения </a:t>
            </a:r>
            <a:r>
              <a:rPr spc="10" dirty="0">
                <a:solidFill>
                  <a:srgbClr val="090C0F"/>
                </a:solidFill>
              </a:rPr>
              <a:t>документов главным  бухгалтером </a:t>
            </a:r>
            <a:r>
              <a:rPr spc="5" dirty="0">
                <a:solidFill>
                  <a:srgbClr val="090C0F"/>
                </a:solidFill>
              </a:rPr>
              <a:t>(отменено</a:t>
            </a:r>
            <a:r>
              <a:rPr spc="-15" dirty="0">
                <a:solidFill>
                  <a:srgbClr val="090C0F"/>
                </a:solidFill>
              </a:rPr>
              <a:t> </a:t>
            </a:r>
            <a:r>
              <a:rPr dirty="0">
                <a:solidFill>
                  <a:srgbClr val="090C0F"/>
                </a:solidFill>
              </a:rPr>
              <a:t>07.08.2020)</a:t>
            </a:r>
          </a:p>
        </p:txBody>
      </p:sp>
      <p:sp>
        <p:nvSpPr>
          <p:cNvPr id="7" name="object 7"/>
          <p:cNvSpPr/>
          <p:nvPr/>
        </p:nvSpPr>
        <p:spPr>
          <a:xfrm>
            <a:off x="18723776" y="408463"/>
            <a:ext cx="814705" cy="981710"/>
          </a:xfrm>
          <a:custGeom>
            <a:avLst/>
            <a:gdLst/>
            <a:ahLst/>
            <a:cxnLst/>
            <a:rect l="l" t="t" r="r" b="b"/>
            <a:pathLst>
              <a:path w="814705" h="981710">
                <a:moveTo>
                  <a:pt x="151892" y="526059"/>
                </a:moveTo>
                <a:lnTo>
                  <a:pt x="150837" y="526757"/>
                </a:lnTo>
                <a:lnTo>
                  <a:pt x="150609" y="527570"/>
                </a:lnTo>
                <a:lnTo>
                  <a:pt x="151892" y="526059"/>
                </a:lnTo>
                <a:close/>
              </a:path>
              <a:path w="814705" h="981710">
                <a:moveTo>
                  <a:pt x="195313" y="431507"/>
                </a:moveTo>
                <a:lnTo>
                  <a:pt x="193141" y="431507"/>
                </a:lnTo>
                <a:lnTo>
                  <a:pt x="176580" y="454367"/>
                </a:lnTo>
                <a:lnTo>
                  <a:pt x="168554" y="474687"/>
                </a:lnTo>
                <a:lnTo>
                  <a:pt x="164871" y="492467"/>
                </a:lnTo>
                <a:lnTo>
                  <a:pt x="161328" y="508977"/>
                </a:lnTo>
                <a:lnTo>
                  <a:pt x="157721" y="517867"/>
                </a:lnTo>
                <a:lnTo>
                  <a:pt x="153466" y="524217"/>
                </a:lnTo>
                <a:lnTo>
                  <a:pt x="151892" y="526059"/>
                </a:lnTo>
                <a:lnTo>
                  <a:pt x="158572" y="521677"/>
                </a:lnTo>
                <a:lnTo>
                  <a:pt x="162267" y="515327"/>
                </a:lnTo>
                <a:lnTo>
                  <a:pt x="164731" y="510247"/>
                </a:lnTo>
                <a:lnTo>
                  <a:pt x="165671" y="502627"/>
                </a:lnTo>
                <a:lnTo>
                  <a:pt x="166585" y="496277"/>
                </a:lnTo>
                <a:lnTo>
                  <a:pt x="171157" y="474687"/>
                </a:lnTo>
                <a:lnTo>
                  <a:pt x="177469" y="458177"/>
                </a:lnTo>
                <a:lnTo>
                  <a:pt x="185521" y="444207"/>
                </a:lnTo>
                <a:lnTo>
                  <a:pt x="195313" y="431507"/>
                </a:lnTo>
                <a:close/>
              </a:path>
              <a:path w="814705" h="981710">
                <a:moveTo>
                  <a:pt x="211886" y="586079"/>
                </a:moveTo>
                <a:lnTo>
                  <a:pt x="211366" y="586447"/>
                </a:lnTo>
                <a:lnTo>
                  <a:pt x="211353" y="586638"/>
                </a:lnTo>
                <a:lnTo>
                  <a:pt x="211886" y="586079"/>
                </a:lnTo>
                <a:close/>
              </a:path>
              <a:path w="814705" h="981710">
                <a:moveTo>
                  <a:pt x="264464" y="180047"/>
                </a:moveTo>
                <a:lnTo>
                  <a:pt x="262610" y="180047"/>
                </a:lnTo>
                <a:lnTo>
                  <a:pt x="261874" y="181063"/>
                </a:lnTo>
                <a:lnTo>
                  <a:pt x="262001" y="181317"/>
                </a:lnTo>
                <a:lnTo>
                  <a:pt x="263537" y="181317"/>
                </a:lnTo>
                <a:lnTo>
                  <a:pt x="264464" y="180047"/>
                </a:lnTo>
                <a:close/>
              </a:path>
              <a:path w="814705" h="981710">
                <a:moveTo>
                  <a:pt x="312013" y="308317"/>
                </a:moveTo>
                <a:lnTo>
                  <a:pt x="311086" y="307047"/>
                </a:lnTo>
                <a:lnTo>
                  <a:pt x="310159" y="307047"/>
                </a:lnTo>
                <a:lnTo>
                  <a:pt x="309245" y="308317"/>
                </a:lnTo>
                <a:lnTo>
                  <a:pt x="308000" y="313397"/>
                </a:lnTo>
                <a:lnTo>
                  <a:pt x="312013" y="313397"/>
                </a:lnTo>
                <a:lnTo>
                  <a:pt x="312013" y="308317"/>
                </a:lnTo>
                <a:close/>
              </a:path>
              <a:path w="814705" h="981710">
                <a:moveTo>
                  <a:pt x="325297" y="314667"/>
                </a:moveTo>
                <a:lnTo>
                  <a:pt x="307695" y="314667"/>
                </a:lnTo>
                <a:lnTo>
                  <a:pt x="303999" y="314667"/>
                </a:lnTo>
                <a:lnTo>
                  <a:pt x="302742" y="317207"/>
                </a:lnTo>
                <a:lnTo>
                  <a:pt x="300583" y="318477"/>
                </a:lnTo>
                <a:lnTo>
                  <a:pt x="298742" y="315937"/>
                </a:lnTo>
                <a:lnTo>
                  <a:pt x="297497" y="317207"/>
                </a:lnTo>
                <a:lnTo>
                  <a:pt x="296887" y="318477"/>
                </a:lnTo>
                <a:lnTo>
                  <a:pt x="295656" y="319747"/>
                </a:lnTo>
                <a:lnTo>
                  <a:pt x="295033" y="318477"/>
                </a:lnTo>
                <a:lnTo>
                  <a:pt x="293801" y="318477"/>
                </a:lnTo>
                <a:lnTo>
                  <a:pt x="292874" y="321017"/>
                </a:lnTo>
                <a:lnTo>
                  <a:pt x="291947" y="322287"/>
                </a:lnTo>
                <a:lnTo>
                  <a:pt x="290410" y="319747"/>
                </a:lnTo>
                <a:lnTo>
                  <a:pt x="287934" y="322287"/>
                </a:lnTo>
                <a:lnTo>
                  <a:pt x="285775" y="323557"/>
                </a:lnTo>
                <a:lnTo>
                  <a:pt x="283298" y="326097"/>
                </a:lnTo>
                <a:lnTo>
                  <a:pt x="282067" y="322287"/>
                </a:lnTo>
                <a:lnTo>
                  <a:pt x="279920" y="326097"/>
                </a:lnTo>
                <a:lnTo>
                  <a:pt x="278053" y="327367"/>
                </a:lnTo>
                <a:lnTo>
                  <a:pt x="276821" y="327367"/>
                </a:lnTo>
                <a:lnTo>
                  <a:pt x="274650" y="324827"/>
                </a:lnTo>
                <a:lnTo>
                  <a:pt x="271272" y="329907"/>
                </a:lnTo>
                <a:lnTo>
                  <a:pt x="265696" y="332447"/>
                </a:lnTo>
                <a:lnTo>
                  <a:pt x="265696" y="333717"/>
                </a:lnTo>
                <a:lnTo>
                  <a:pt x="267868" y="333717"/>
                </a:lnTo>
                <a:lnTo>
                  <a:pt x="271576" y="332447"/>
                </a:lnTo>
                <a:lnTo>
                  <a:pt x="276517" y="332447"/>
                </a:lnTo>
                <a:lnTo>
                  <a:pt x="286080" y="329907"/>
                </a:lnTo>
                <a:lnTo>
                  <a:pt x="294309" y="327367"/>
                </a:lnTo>
                <a:lnTo>
                  <a:pt x="298424" y="326097"/>
                </a:lnTo>
                <a:lnTo>
                  <a:pt x="305231" y="324827"/>
                </a:lnTo>
                <a:lnTo>
                  <a:pt x="312635" y="322287"/>
                </a:lnTo>
                <a:lnTo>
                  <a:pt x="318503" y="319747"/>
                </a:lnTo>
                <a:lnTo>
                  <a:pt x="320192" y="318477"/>
                </a:lnTo>
                <a:lnTo>
                  <a:pt x="325297" y="314667"/>
                </a:lnTo>
                <a:close/>
              </a:path>
              <a:path w="814705" h="981710">
                <a:moveTo>
                  <a:pt x="410210" y="199110"/>
                </a:moveTo>
                <a:lnTo>
                  <a:pt x="409905" y="197256"/>
                </a:lnTo>
                <a:lnTo>
                  <a:pt x="405879" y="196253"/>
                </a:lnTo>
                <a:lnTo>
                  <a:pt x="405879" y="198805"/>
                </a:lnTo>
                <a:lnTo>
                  <a:pt x="405574" y="199732"/>
                </a:lnTo>
                <a:lnTo>
                  <a:pt x="404660" y="200367"/>
                </a:lnTo>
                <a:lnTo>
                  <a:pt x="403415" y="200660"/>
                </a:lnTo>
                <a:lnTo>
                  <a:pt x="402488" y="200660"/>
                </a:lnTo>
                <a:lnTo>
                  <a:pt x="401256" y="200367"/>
                </a:lnTo>
                <a:lnTo>
                  <a:pt x="400329" y="199428"/>
                </a:lnTo>
                <a:lnTo>
                  <a:pt x="400939" y="198805"/>
                </a:lnTo>
                <a:lnTo>
                  <a:pt x="400011" y="198183"/>
                </a:lnTo>
                <a:lnTo>
                  <a:pt x="401256" y="197256"/>
                </a:lnTo>
                <a:lnTo>
                  <a:pt x="403110" y="197256"/>
                </a:lnTo>
                <a:lnTo>
                  <a:pt x="404964" y="198183"/>
                </a:lnTo>
                <a:lnTo>
                  <a:pt x="405879" y="198805"/>
                </a:lnTo>
                <a:lnTo>
                  <a:pt x="405879" y="196253"/>
                </a:lnTo>
                <a:lnTo>
                  <a:pt x="404964" y="196024"/>
                </a:lnTo>
                <a:lnTo>
                  <a:pt x="402170" y="195414"/>
                </a:lnTo>
                <a:lnTo>
                  <a:pt x="399084" y="195414"/>
                </a:lnTo>
                <a:lnTo>
                  <a:pt x="396316" y="196024"/>
                </a:lnTo>
                <a:lnTo>
                  <a:pt x="398475" y="198805"/>
                </a:lnTo>
                <a:lnTo>
                  <a:pt x="397560" y="199428"/>
                </a:lnTo>
                <a:lnTo>
                  <a:pt x="396621" y="200964"/>
                </a:lnTo>
                <a:lnTo>
                  <a:pt x="399707" y="201904"/>
                </a:lnTo>
                <a:lnTo>
                  <a:pt x="405574" y="201904"/>
                </a:lnTo>
                <a:lnTo>
                  <a:pt x="407631" y="200660"/>
                </a:lnTo>
                <a:lnTo>
                  <a:pt x="410210" y="199110"/>
                </a:lnTo>
                <a:close/>
              </a:path>
              <a:path w="814705" h="981710">
                <a:moveTo>
                  <a:pt x="414032" y="451561"/>
                </a:moveTo>
                <a:lnTo>
                  <a:pt x="413600" y="451827"/>
                </a:lnTo>
                <a:lnTo>
                  <a:pt x="411441" y="454367"/>
                </a:lnTo>
                <a:lnTo>
                  <a:pt x="414032" y="451561"/>
                </a:lnTo>
                <a:close/>
              </a:path>
              <a:path w="814705" h="981710">
                <a:moveTo>
                  <a:pt x="438619" y="488137"/>
                </a:moveTo>
                <a:lnTo>
                  <a:pt x="437083" y="488746"/>
                </a:lnTo>
                <a:lnTo>
                  <a:pt x="437997" y="494309"/>
                </a:lnTo>
                <a:lnTo>
                  <a:pt x="438619" y="494309"/>
                </a:lnTo>
                <a:lnTo>
                  <a:pt x="438619" y="488137"/>
                </a:lnTo>
                <a:close/>
              </a:path>
              <a:path w="814705" h="981710">
                <a:moveTo>
                  <a:pt x="442937" y="487210"/>
                </a:moveTo>
                <a:lnTo>
                  <a:pt x="440156" y="487832"/>
                </a:lnTo>
                <a:lnTo>
                  <a:pt x="441401" y="493382"/>
                </a:lnTo>
                <a:lnTo>
                  <a:pt x="442010" y="493382"/>
                </a:lnTo>
                <a:lnTo>
                  <a:pt x="442328" y="493077"/>
                </a:lnTo>
                <a:lnTo>
                  <a:pt x="442937" y="493077"/>
                </a:lnTo>
                <a:lnTo>
                  <a:pt x="442937" y="487210"/>
                </a:lnTo>
                <a:close/>
              </a:path>
              <a:path w="814705" h="981710">
                <a:moveTo>
                  <a:pt x="446024" y="486587"/>
                </a:moveTo>
                <a:lnTo>
                  <a:pt x="444792" y="486892"/>
                </a:lnTo>
                <a:lnTo>
                  <a:pt x="445096" y="492150"/>
                </a:lnTo>
                <a:lnTo>
                  <a:pt x="445414" y="491832"/>
                </a:lnTo>
                <a:lnTo>
                  <a:pt x="445731" y="491832"/>
                </a:lnTo>
                <a:lnTo>
                  <a:pt x="446024" y="491528"/>
                </a:lnTo>
                <a:lnTo>
                  <a:pt x="446024" y="486587"/>
                </a:lnTo>
                <a:close/>
              </a:path>
              <a:path w="814705" h="981710">
                <a:moveTo>
                  <a:pt x="450964" y="486892"/>
                </a:moveTo>
                <a:lnTo>
                  <a:pt x="448500" y="486270"/>
                </a:lnTo>
                <a:lnTo>
                  <a:pt x="447878" y="486270"/>
                </a:lnTo>
                <a:lnTo>
                  <a:pt x="447878" y="490918"/>
                </a:lnTo>
                <a:lnTo>
                  <a:pt x="448500" y="490918"/>
                </a:lnTo>
                <a:lnTo>
                  <a:pt x="448805" y="490601"/>
                </a:lnTo>
                <a:lnTo>
                  <a:pt x="450964" y="488124"/>
                </a:lnTo>
                <a:lnTo>
                  <a:pt x="450964" y="486892"/>
                </a:lnTo>
                <a:close/>
              </a:path>
              <a:path w="814705" h="981710">
                <a:moveTo>
                  <a:pt x="454050" y="485355"/>
                </a:moveTo>
                <a:lnTo>
                  <a:pt x="453745" y="485038"/>
                </a:lnTo>
                <a:lnTo>
                  <a:pt x="453123" y="485038"/>
                </a:lnTo>
                <a:lnTo>
                  <a:pt x="452818" y="485355"/>
                </a:lnTo>
                <a:lnTo>
                  <a:pt x="452818" y="486283"/>
                </a:lnTo>
                <a:lnTo>
                  <a:pt x="453123" y="486587"/>
                </a:lnTo>
                <a:lnTo>
                  <a:pt x="453745" y="486587"/>
                </a:lnTo>
                <a:lnTo>
                  <a:pt x="454050" y="486283"/>
                </a:lnTo>
                <a:lnTo>
                  <a:pt x="454050" y="485355"/>
                </a:lnTo>
                <a:close/>
              </a:path>
              <a:path w="814705" h="981710">
                <a:moveTo>
                  <a:pt x="454977" y="482561"/>
                </a:moveTo>
                <a:lnTo>
                  <a:pt x="454672" y="481647"/>
                </a:lnTo>
                <a:lnTo>
                  <a:pt x="454367" y="481037"/>
                </a:lnTo>
                <a:lnTo>
                  <a:pt x="453440" y="480707"/>
                </a:lnTo>
                <a:lnTo>
                  <a:pt x="450964" y="481342"/>
                </a:lnTo>
                <a:lnTo>
                  <a:pt x="450024" y="482257"/>
                </a:lnTo>
                <a:lnTo>
                  <a:pt x="450367" y="482561"/>
                </a:lnTo>
                <a:lnTo>
                  <a:pt x="450672" y="483501"/>
                </a:lnTo>
                <a:lnTo>
                  <a:pt x="451573" y="483793"/>
                </a:lnTo>
                <a:lnTo>
                  <a:pt x="454063" y="483196"/>
                </a:lnTo>
                <a:lnTo>
                  <a:pt x="454977" y="482561"/>
                </a:lnTo>
                <a:close/>
              </a:path>
              <a:path w="814705" h="981710">
                <a:moveTo>
                  <a:pt x="460095" y="701357"/>
                </a:moveTo>
                <a:lnTo>
                  <a:pt x="459549" y="701598"/>
                </a:lnTo>
                <a:lnTo>
                  <a:pt x="459613" y="702017"/>
                </a:lnTo>
                <a:lnTo>
                  <a:pt x="460095" y="701357"/>
                </a:lnTo>
                <a:close/>
              </a:path>
              <a:path w="814705" h="981710">
                <a:moveTo>
                  <a:pt x="463156" y="609854"/>
                </a:moveTo>
                <a:lnTo>
                  <a:pt x="463003" y="609307"/>
                </a:lnTo>
                <a:lnTo>
                  <a:pt x="461784" y="608037"/>
                </a:lnTo>
                <a:lnTo>
                  <a:pt x="461149" y="608037"/>
                </a:lnTo>
                <a:lnTo>
                  <a:pt x="463156" y="609854"/>
                </a:lnTo>
                <a:close/>
              </a:path>
              <a:path w="814705" h="981710">
                <a:moveTo>
                  <a:pt x="463943" y="610577"/>
                </a:moveTo>
                <a:lnTo>
                  <a:pt x="463156" y="609854"/>
                </a:lnTo>
                <a:lnTo>
                  <a:pt x="463829" y="612394"/>
                </a:lnTo>
                <a:lnTo>
                  <a:pt x="463943" y="610577"/>
                </a:lnTo>
                <a:close/>
              </a:path>
              <a:path w="814705" h="981710">
                <a:moveTo>
                  <a:pt x="464553" y="697179"/>
                </a:moveTo>
                <a:lnTo>
                  <a:pt x="464337" y="697344"/>
                </a:lnTo>
                <a:lnTo>
                  <a:pt x="464248" y="697471"/>
                </a:lnTo>
                <a:lnTo>
                  <a:pt x="464553" y="697179"/>
                </a:lnTo>
                <a:close/>
              </a:path>
              <a:path w="814705" h="981710">
                <a:moveTo>
                  <a:pt x="477532" y="618197"/>
                </a:moveTo>
                <a:lnTo>
                  <a:pt x="476897" y="616927"/>
                </a:lnTo>
                <a:lnTo>
                  <a:pt x="476300" y="616927"/>
                </a:lnTo>
                <a:lnTo>
                  <a:pt x="475665" y="615657"/>
                </a:lnTo>
                <a:lnTo>
                  <a:pt x="475119" y="623277"/>
                </a:lnTo>
                <a:lnTo>
                  <a:pt x="474205" y="630897"/>
                </a:lnTo>
                <a:lnTo>
                  <a:pt x="472719" y="637247"/>
                </a:lnTo>
                <a:lnTo>
                  <a:pt x="470408" y="643597"/>
                </a:lnTo>
                <a:lnTo>
                  <a:pt x="470408" y="644867"/>
                </a:lnTo>
                <a:lnTo>
                  <a:pt x="470738" y="646137"/>
                </a:lnTo>
                <a:lnTo>
                  <a:pt x="470738" y="649947"/>
                </a:lnTo>
                <a:lnTo>
                  <a:pt x="472592" y="649947"/>
                </a:lnTo>
                <a:lnTo>
                  <a:pt x="474268" y="642327"/>
                </a:lnTo>
                <a:lnTo>
                  <a:pt x="475869" y="634707"/>
                </a:lnTo>
                <a:lnTo>
                  <a:pt x="477062" y="627087"/>
                </a:lnTo>
                <a:lnTo>
                  <a:pt x="477532" y="618197"/>
                </a:lnTo>
                <a:close/>
              </a:path>
              <a:path w="814705" h="981710">
                <a:moveTo>
                  <a:pt x="496049" y="311518"/>
                </a:moveTo>
                <a:lnTo>
                  <a:pt x="493344" y="307517"/>
                </a:lnTo>
                <a:lnTo>
                  <a:pt x="481926" y="294195"/>
                </a:lnTo>
                <a:lnTo>
                  <a:pt x="476288" y="286207"/>
                </a:lnTo>
                <a:lnTo>
                  <a:pt x="470103" y="275704"/>
                </a:lnTo>
                <a:lnTo>
                  <a:pt x="469201" y="269214"/>
                </a:lnTo>
                <a:lnTo>
                  <a:pt x="467029" y="266750"/>
                </a:lnTo>
                <a:lnTo>
                  <a:pt x="469785" y="278041"/>
                </a:lnTo>
                <a:lnTo>
                  <a:pt x="475869" y="289712"/>
                </a:lnTo>
                <a:lnTo>
                  <a:pt x="484784" y="301091"/>
                </a:lnTo>
                <a:lnTo>
                  <a:pt x="496049" y="311518"/>
                </a:lnTo>
                <a:close/>
              </a:path>
              <a:path w="814705" h="981710">
                <a:moveTo>
                  <a:pt x="496049" y="302247"/>
                </a:moveTo>
                <a:lnTo>
                  <a:pt x="493687" y="298577"/>
                </a:lnTo>
                <a:lnTo>
                  <a:pt x="483285" y="286397"/>
                </a:lnTo>
                <a:lnTo>
                  <a:pt x="478142" y="279095"/>
                </a:lnTo>
                <a:lnTo>
                  <a:pt x="472592" y="269201"/>
                </a:lnTo>
                <a:lnTo>
                  <a:pt x="471360" y="263029"/>
                </a:lnTo>
                <a:lnTo>
                  <a:pt x="469201" y="260565"/>
                </a:lnTo>
                <a:lnTo>
                  <a:pt x="471779" y="271119"/>
                </a:lnTo>
                <a:lnTo>
                  <a:pt x="477405" y="281978"/>
                </a:lnTo>
                <a:lnTo>
                  <a:pt x="485635" y="292569"/>
                </a:lnTo>
                <a:lnTo>
                  <a:pt x="496049" y="302247"/>
                </a:lnTo>
                <a:close/>
              </a:path>
              <a:path w="814705" h="981710">
                <a:moveTo>
                  <a:pt x="496366" y="293293"/>
                </a:moveTo>
                <a:lnTo>
                  <a:pt x="494334" y="289915"/>
                </a:lnTo>
                <a:lnTo>
                  <a:pt x="484822" y="278536"/>
                </a:lnTo>
                <a:lnTo>
                  <a:pt x="480009" y="271678"/>
                </a:lnTo>
                <a:lnTo>
                  <a:pt x="475056" y="262737"/>
                </a:lnTo>
                <a:lnTo>
                  <a:pt x="473824" y="256857"/>
                </a:lnTo>
                <a:lnTo>
                  <a:pt x="471665" y="254685"/>
                </a:lnTo>
                <a:lnTo>
                  <a:pt x="474091" y="264502"/>
                </a:lnTo>
                <a:lnTo>
                  <a:pt x="479259" y="274574"/>
                </a:lnTo>
                <a:lnTo>
                  <a:pt x="486816" y="284353"/>
                </a:lnTo>
                <a:lnTo>
                  <a:pt x="496366" y="293293"/>
                </a:lnTo>
                <a:close/>
              </a:path>
              <a:path w="814705" h="981710">
                <a:moveTo>
                  <a:pt x="496976" y="321703"/>
                </a:moveTo>
                <a:lnTo>
                  <a:pt x="493941" y="317233"/>
                </a:lnTo>
                <a:lnTo>
                  <a:pt x="480923" y="302247"/>
                </a:lnTo>
                <a:lnTo>
                  <a:pt x="474751" y="293598"/>
                </a:lnTo>
                <a:lnTo>
                  <a:pt x="468261" y="282181"/>
                </a:lnTo>
                <a:lnTo>
                  <a:pt x="467017" y="275691"/>
                </a:lnTo>
                <a:lnTo>
                  <a:pt x="464553" y="272605"/>
                </a:lnTo>
                <a:lnTo>
                  <a:pt x="468096" y="284835"/>
                </a:lnTo>
                <a:lnTo>
                  <a:pt x="475094" y="297738"/>
                </a:lnTo>
                <a:lnTo>
                  <a:pt x="484924" y="310337"/>
                </a:lnTo>
                <a:lnTo>
                  <a:pt x="496976" y="321703"/>
                </a:lnTo>
                <a:close/>
              </a:path>
              <a:path w="814705" h="981710">
                <a:moveTo>
                  <a:pt x="496976" y="284340"/>
                </a:moveTo>
                <a:lnTo>
                  <a:pt x="496354" y="281571"/>
                </a:lnTo>
                <a:lnTo>
                  <a:pt x="487108" y="273227"/>
                </a:lnTo>
                <a:lnTo>
                  <a:pt x="482460" y="264579"/>
                </a:lnTo>
                <a:lnTo>
                  <a:pt x="477532" y="256247"/>
                </a:lnTo>
                <a:lnTo>
                  <a:pt x="476605" y="250685"/>
                </a:lnTo>
                <a:lnTo>
                  <a:pt x="474751" y="248831"/>
                </a:lnTo>
                <a:lnTo>
                  <a:pt x="476796" y="257759"/>
                </a:lnTo>
                <a:lnTo>
                  <a:pt x="481342" y="267042"/>
                </a:lnTo>
                <a:lnTo>
                  <a:pt x="488162" y="276098"/>
                </a:lnTo>
                <a:lnTo>
                  <a:pt x="496976" y="284340"/>
                </a:lnTo>
                <a:close/>
              </a:path>
              <a:path w="814705" h="981710">
                <a:moveTo>
                  <a:pt x="497903" y="275704"/>
                </a:moveTo>
                <a:lnTo>
                  <a:pt x="497281" y="273227"/>
                </a:lnTo>
                <a:lnTo>
                  <a:pt x="489267" y="265201"/>
                </a:lnTo>
                <a:lnTo>
                  <a:pt x="480618" y="249758"/>
                </a:lnTo>
                <a:lnTo>
                  <a:pt x="479374" y="244500"/>
                </a:lnTo>
                <a:lnTo>
                  <a:pt x="477837" y="242963"/>
                </a:lnTo>
                <a:lnTo>
                  <a:pt x="479539" y="251155"/>
                </a:lnTo>
                <a:lnTo>
                  <a:pt x="483590" y="259676"/>
                </a:lnTo>
                <a:lnTo>
                  <a:pt x="489775" y="268020"/>
                </a:lnTo>
                <a:lnTo>
                  <a:pt x="497903" y="275704"/>
                </a:lnTo>
                <a:close/>
              </a:path>
              <a:path w="814705" h="981710">
                <a:moveTo>
                  <a:pt x="498830" y="266750"/>
                </a:moveTo>
                <a:lnTo>
                  <a:pt x="498513" y="264579"/>
                </a:lnTo>
                <a:lnTo>
                  <a:pt x="491426" y="257479"/>
                </a:lnTo>
                <a:lnTo>
                  <a:pt x="487718" y="250380"/>
                </a:lnTo>
                <a:lnTo>
                  <a:pt x="483692" y="243586"/>
                </a:lnTo>
                <a:lnTo>
                  <a:pt x="482765" y="238633"/>
                </a:lnTo>
                <a:lnTo>
                  <a:pt x="481228" y="237096"/>
                </a:lnTo>
                <a:lnTo>
                  <a:pt x="482638" y="244589"/>
                </a:lnTo>
                <a:lnTo>
                  <a:pt x="486206" y="252387"/>
                </a:lnTo>
                <a:lnTo>
                  <a:pt x="491693" y="259943"/>
                </a:lnTo>
                <a:lnTo>
                  <a:pt x="498830" y="266750"/>
                </a:lnTo>
                <a:close/>
              </a:path>
              <a:path w="814705" h="981710">
                <a:moveTo>
                  <a:pt x="500380" y="258089"/>
                </a:moveTo>
                <a:lnTo>
                  <a:pt x="500062" y="256235"/>
                </a:lnTo>
                <a:lnTo>
                  <a:pt x="494195" y="249758"/>
                </a:lnTo>
                <a:lnTo>
                  <a:pt x="487387" y="237401"/>
                </a:lnTo>
                <a:lnTo>
                  <a:pt x="486473" y="232791"/>
                </a:lnTo>
                <a:lnTo>
                  <a:pt x="484936" y="231533"/>
                </a:lnTo>
                <a:lnTo>
                  <a:pt x="486003" y="238302"/>
                </a:lnTo>
                <a:lnTo>
                  <a:pt x="489064" y="245287"/>
                </a:lnTo>
                <a:lnTo>
                  <a:pt x="493915" y="252044"/>
                </a:lnTo>
                <a:lnTo>
                  <a:pt x="500380" y="258089"/>
                </a:lnTo>
                <a:close/>
              </a:path>
              <a:path w="814705" h="981710">
                <a:moveTo>
                  <a:pt x="502234" y="247904"/>
                </a:moveTo>
                <a:lnTo>
                  <a:pt x="497281" y="242341"/>
                </a:lnTo>
                <a:lnTo>
                  <a:pt x="494182" y="236791"/>
                </a:lnTo>
                <a:lnTo>
                  <a:pt x="491413" y="231228"/>
                </a:lnTo>
                <a:lnTo>
                  <a:pt x="490474" y="227215"/>
                </a:lnTo>
                <a:lnTo>
                  <a:pt x="489267" y="225983"/>
                </a:lnTo>
                <a:lnTo>
                  <a:pt x="490156" y="232003"/>
                </a:lnTo>
                <a:lnTo>
                  <a:pt x="492734" y="238213"/>
                </a:lnTo>
                <a:lnTo>
                  <a:pt x="496811" y="244259"/>
                </a:lnTo>
                <a:lnTo>
                  <a:pt x="502234" y="249758"/>
                </a:lnTo>
                <a:lnTo>
                  <a:pt x="502234" y="247904"/>
                </a:lnTo>
                <a:close/>
              </a:path>
              <a:path w="814705" h="981710">
                <a:moveTo>
                  <a:pt x="505002" y="241414"/>
                </a:moveTo>
                <a:lnTo>
                  <a:pt x="504698" y="239877"/>
                </a:lnTo>
                <a:lnTo>
                  <a:pt x="500989" y="235242"/>
                </a:lnTo>
                <a:lnTo>
                  <a:pt x="496049" y="225666"/>
                </a:lnTo>
                <a:lnTo>
                  <a:pt x="494804" y="221653"/>
                </a:lnTo>
                <a:lnTo>
                  <a:pt x="493890" y="221030"/>
                </a:lnTo>
                <a:lnTo>
                  <a:pt x="493585" y="227520"/>
                </a:lnTo>
                <a:lnTo>
                  <a:pt x="497598" y="235559"/>
                </a:lnTo>
                <a:lnTo>
                  <a:pt x="505002" y="241414"/>
                </a:lnTo>
                <a:close/>
              </a:path>
              <a:path w="814705" h="981710">
                <a:moveTo>
                  <a:pt x="507784" y="232460"/>
                </a:moveTo>
                <a:lnTo>
                  <a:pt x="505002" y="228142"/>
                </a:lnTo>
                <a:lnTo>
                  <a:pt x="503148" y="224434"/>
                </a:lnTo>
                <a:lnTo>
                  <a:pt x="501294" y="220103"/>
                </a:lnTo>
                <a:lnTo>
                  <a:pt x="500367" y="216738"/>
                </a:lnTo>
                <a:lnTo>
                  <a:pt x="499135" y="216103"/>
                </a:lnTo>
                <a:lnTo>
                  <a:pt x="498830" y="221653"/>
                </a:lnTo>
                <a:lnTo>
                  <a:pt x="501916" y="228752"/>
                </a:lnTo>
                <a:lnTo>
                  <a:pt x="507784" y="233387"/>
                </a:lnTo>
                <a:lnTo>
                  <a:pt x="507784" y="232460"/>
                </a:lnTo>
                <a:close/>
              </a:path>
              <a:path w="814705" h="981710">
                <a:moveTo>
                  <a:pt x="511797" y="225361"/>
                </a:moveTo>
                <a:lnTo>
                  <a:pt x="509968" y="221970"/>
                </a:lnTo>
                <a:lnTo>
                  <a:pt x="506336" y="212090"/>
                </a:lnTo>
                <a:lnTo>
                  <a:pt x="505421" y="211785"/>
                </a:lnTo>
                <a:lnTo>
                  <a:pt x="504799" y="216408"/>
                </a:lnTo>
                <a:lnTo>
                  <a:pt x="506920" y="222275"/>
                </a:lnTo>
                <a:lnTo>
                  <a:pt x="511797" y="226288"/>
                </a:lnTo>
                <a:lnTo>
                  <a:pt x="511797" y="225361"/>
                </a:lnTo>
                <a:close/>
              </a:path>
              <a:path w="814705" h="981710">
                <a:moveTo>
                  <a:pt x="515505" y="371729"/>
                </a:moveTo>
                <a:lnTo>
                  <a:pt x="512406" y="367398"/>
                </a:lnTo>
                <a:lnTo>
                  <a:pt x="508088" y="364934"/>
                </a:lnTo>
                <a:lnTo>
                  <a:pt x="508393" y="365848"/>
                </a:lnTo>
                <a:lnTo>
                  <a:pt x="510870" y="368325"/>
                </a:lnTo>
                <a:lnTo>
                  <a:pt x="514261" y="373583"/>
                </a:lnTo>
                <a:lnTo>
                  <a:pt x="514883" y="375119"/>
                </a:lnTo>
                <a:lnTo>
                  <a:pt x="515505" y="375742"/>
                </a:lnTo>
                <a:lnTo>
                  <a:pt x="515505" y="371729"/>
                </a:lnTo>
                <a:close/>
              </a:path>
              <a:path w="814705" h="981710">
                <a:moveTo>
                  <a:pt x="516128" y="224129"/>
                </a:moveTo>
                <a:lnTo>
                  <a:pt x="514273" y="219494"/>
                </a:lnTo>
                <a:lnTo>
                  <a:pt x="513029" y="215176"/>
                </a:lnTo>
                <a:lnTo>
                  <a:pt x="512102" y="211162"/>
                </a:lnTo>
                <a:lnTo>
                  <a:pt x="511797" y="207137"/>
                </a:lnTo>
                <a:lnTo>
                  <a:pt x="510870" y="206527"/>
                </a:lnTo>
                <a:lnTo>
                  <a:pt x="509320" y="211785"/>
                </a:lnTo>
                <a:lnTo>
                  <a:pt x="510870" y="219189"/>
                </a:lnTo>
                <a:lnTo>
                  <a:pt x="515823" y="225374"/>
                </a:lnTo>
                <a:lnTo>
                  <a:pt x="516128" y="224129"/>
                </a:lnTo>
                <a:close/>
              </a:path>
              <a:path w="814705" h="981710">
                <a:moveTo>
                  <a:pt x="516724" y="387769"/>
                </a:moveTo>
                <a:lnTo>
                  <a:pt x="516432" y="381914"/>
                </a:lnTo>
                <a:lnTo>
                  <a:pt x="512419" y="375729"/>
                </a:lnTo>
                <a:lnTo>
                  <a:pt x="505929" y="371411"/>
                </a:lnTo>
                <a:lnTo>
                  <a:pt x="506234" y="372656"/>
                </a:lnTo>
                <a:lnTo>
                  <a:pt x="510247" y="376656"/>
                </a:lnTo>
                <a:lnTo>
                  <a:pt x="514883" y="384378"/>
                </a:lnTo>
                <a:lnTo>
                  <a:pt x="515810" y="386854"/>
                </a:lnTo>
                <a:lnTo>
                  <a:pt x="516724" y="387769"/>
                </a:lnTo>
                <a:close/>
              </a:path>
              <a:path w="814705" h="981710">
                <a:moveTo>
                  <a:pt x="517982" y="399516"/>
                </a:moveTo>
                <a:lnTo>
                  <a:pt x="516674" y="394017"/>
                </a:lnTo>
                <a:lnTo>
                  <a:pt x="513803" y="388391"/>
                </a:lnTo>
                <a:lnTo>
                  <a:pt x="509549" y="383006"/>
                </a:lnTo>
                <a:lnTo>
                  <a:pt x="504075" y="378206"/>
                </a:lnTo>
                <a:lnTo>
                  <a:pt x="504380" y="379742"/>
                </a:lnTo>
                <a:lnTo>
                  <a:pt x="509638" y="385000"/>
                </a:lnTo>
                <a:lnTo>
                  <a:pt x="515810" y="395198"/>
                </a:lnTo>
                <a:lnTo>
                  <a:pt x="516737" y="398589"/>
                </a:lnTo>
                <a:lnTo>
                  <a:pt x="517982" y="399516"/>
                </a:lnTo>
                <a:close/>
              </a:path>
              <a:path w="814705" h="981710">
                <a:moveTo>
                  <a:pt x="518287" y="408787"/>
                </a:moveTo>
                <a:lnTo>
                  <a:pt x="517004" y="402475"/>
                </a:lnTo>
                <a:lnTo>
                  <a:pt x="514032" y="396773"/>
                </a:lnTo>
                <a:lnTo>
                  <a:pt x="509333" y="391363"/>
                </a:lnTo>
                <a:lnTo>
                  <a:pt x="502831" y="385927"/>
                </a:lnTo>
                <a:lnTo>
                  <a:pt x="503135" y="388086"/>
                </a:lnTo>
                <a:lnTo>
                  <a:pt x="509333" y="393331"/>
                </a:lnTo>
                <a:lnTo>
                  <a:pt x="516737" y="405993"/>
                </a:lnTo>
                <a:lnTo>
                  <a:pt x="516737" y="407530"/>
                </a:lnTo>
                <a:lnTo>
                  <a:pt x="518287" y="408787"/>
                </a:lnTo>
                <a:close/>
              </a:path>
              <a:path w="814705" h="981710">
                <a:moveTo>
                  <a:pt x="532180" y="233083"/>
                </a:moveTo>
                <a:lnTo>
                  <a:pt x="531558" y="232460"/>
                </a:lnTo>
                <a:lnTo>
                  <a:pt x="531241" y="231851"/>
                </a:lnTo>
                <a:lnTo>
                  <a:pt x="530631" y="231546"/>
                </a:lnTo>
                <a:lnTo>
                  <a:pt x="530631" y="236169"/>
                </a:lnTo>
                <a:lnTo>
                  <a:pt x="530021" y="240182"/>
                </a:lnTo>
                <a:lnTo>
                  <a:pt x="530021" y="242036"/>
                </a:lnTo>
                <a:lnTo>
                  <a:pt x="531876" y="246354"/>
                </a:lnTo>
                <a:lnTo>
                  <a:pt x="532180" y="246672"/>
                </a:lnTo>
                <a:lnTo>
                  <a:pt x="531876" y="241731"/>
                </a:lnTo>
                <a:lnTo>
                  <a:pt x="531241" y="238023"/>
                </a:lnTo>
                <a:lnTo>
                  <a:pt x="532180" y="233083"/>
                </a:lnTo>
                <a:close/>
              </a:path>
              <a:path w="814705" h="981710">
                <a:moveTo>
                  <a:pt x="536803" y="250685"/>
                </a:moveTo>
                <a:lnTo>
                  <a:pt x="536194" y="244208"/>
                </a:lnTo>
                <a:lnTo>
                  <a:pt x="535266" y="239572"/>
                </a:lnTo>
                <a:lnTo>
                  <a:pt x="535876" y="233083"/>
                </a:lnTo>
                <a:lnTo>
                  <a:pt x="534644" y="231851"/>
                </a:lnTo>
                <a:lnTo>
                  <a:pt x="534339" y="231228"/>
                </a:lnTo>
                <a:lnTo>
                  <a:pt x="534339" y="237096"/>
                </a:lnTo>
                <a:lnTo>
                  <a:pt x="533717" y="242658"/>
                </a:lnTo>
                <a:lnTo>
                  <a:pt x="534022" y="245122"/>
                </a:lnTo>
                <a:lnTo>
                  <a:pt x="535266" y="247599"/>
                </a:lnTo>
                <a:lnTo>
                  <a:pt x="536194" y="250063"/>
                </a:lnTo>
                <a:lnTo>
                  <a:pt x="536803" y="250685"/>
                </a:lnTo>
                <a:close/>
              </a:path>
              <a:path w="814705" h="981710">
                <a:moveTo>
                  <a:pt x="541743" y="253771"/>
                </a:moveTo>
                <a:lnTo>
                  <a:pt x="540816" y="246976"/>
                </a:lnTo>
                <a:lnTo>
                  <a:pt x="539597" y="241109"/>
                </a:lnTo>
                <a:lnTo>
                  <a:pt x="539889" y="235559"/>
                </a:lnTo>
                <a:lnTo>
                  <a:pt x="540194" y="233083"/>
                </a:lnTo>
                <a:lnTo>
                  <a:pt x="539597" y="232156"/>
                </a:lnTo>
                <a:lnTo>
                  <a:pt x="538035" y="230911"/>
                </a:lnTo>
                <a:lnTo>
                  <a:pt x="538657" y="238023"/>
                </a:lnTo>
                <a:lnTo>
                  <a:pt x="538035" y="244817"/>
                </a:lnTo>
                <a:lnTo>
                  <a:pt x="538353" y="247904"/>
                </a:lnTo>
                <a:lnTo>
                  <a:pt x="539889" y="250990"/>
                </a:lnTo>
                <a:lnTo>
                  <a:pt x="541147" y="254076"/>
                </a:lnTo>
                <a:lnTo>
                  <a:pt x="541743" y="254711"/>
                </a:lnTo>
                <a:lnTo>
                  <a:pt x="541743" y="253771"/>
                </a:lnTo>
                <a:close/>
              </a:path>
              <a:path w="814705" h="981710">
                <a:moveTo>
                  <a:pt x="546684" y="257175"/>
                </a:moveTo>
                <a:lnTo>
                  <a:pt x="546379" y="256235"/>
                </a:lnTo>
                <a:lnTo>
                  <a:pt x="545452" y="250063"/>
                </a:lnTo>
                <a:lnTo>
                  <a:pt x="544220" y="244817"/>
                </a:lnTo>
                <a:lnTo>
                  <a:pt x="544525" y="237718"/>
                </a:lnTo>
                <a:lnTo>
                  <a:pt x="543293" y="236169"/>
                </a:lnTo>
                <a:lnTo>
                  <a:pt x="542671" y="235864"/>
                </a:lnTo>
                <a:lnTo>
                  <a:pt x="543293" y="242341"/>
                </a:lnTo>
                <a:lnTo>
                  <a:pt x="542671" y="248526"/>
                </a:lnTo>
                <a:lnTo>
                  <a:pt x="543293" y="250990"/>
                </a:lnTo>
                <a:lnTo>
                  <a:pt x="545757" y="256552"/>
                </a:lnTo>
                <a:lnTo>
                  <a:pt x="546684" y="257175"/>
                </a:lnTo>
                <a:close/>
              </a:path>
              <a:path w="814705" h="981710">
                <a:moveTo>
                  <a:pt x="551319" y="259638"/>
                </a:moveTo>
                <a:lnTo>
                  <a:pt x="551014" y="258711"/>
                </a:lnTo>
                <a:lnTo>
                  <a:pt x="550087" y="253149"/>
                </a:lnTo>
                <a:lnTo>
                  <a:pt x="548855" y="248526"/>
                </a:lnTo>
                <a:lnTo>
                  <a:pt x="548855" y="242036"/>
                </a:lnTo>
                <a:lnTo>
                  <a:pt x="548220" y="241414"/>
                </a:lnTo>
                <a:lnTo>
                  <a:pt x="547624" y="241109"/>
                </a:lnTo>
                <a:lnTo>
                  <a:pt x="547001" y="240499"/>
                </a:lnTo>
                <a:lnTo>
                  <a:pt x="547624" y="246354"/>
                </a:lnTo>
                <a:lnTo>
                  <a:pt x="547624" y="249148"/>
                </a:lnTo>
                <a:lnTo>
                  <a:pt x="547306" y="251917"/>
                </a:lnTo>
                <a:lnTo>
                  <a:pt x="547928" y="254076"/>
                </a:lnTo>
                <a:lnTo>
                  <a:pt x="549160" y="256857"/>
                </a:lnTo>
                <a:lnTo>
                  <a:pt x="551319" y="259638"/>
                </a:lnTo>
                <a:close/>
              </a:path>
              <a:path w="814705" h="981710">
                <a:moveTo>
                  <a:pt x="555955" y="262102"/>
                </a:moveTo>
                <a:lnTo>
                  <a:pt x="554710" y="256552"/>
                </a:lnTo>
                <a:lnTo>
                  <a:pt x="553173" y="252539"/>
                </a:lnTo>
                <a:lnTo>
                  <a:pt x="553173" y="246672"/>
                </a:lnTo>
                <a:lnTo>
                  <a:pt x="552856" y="246049"/>
                </a:lnTo>
                <a:lnTo>
                  <a:pt x="551307" y="245440"/>
                </a:lnTo>
                <a:lnTo>
                  <a:pt x="552246" y="250380"/>
                </a:lnTo>
                <a:lnTo>
                  <a:pt x="552246" y="255320"/>
                </a:lnTo>
                <a:lnTo>
                  <a:pt x="552564" y="257479"/>
                </a:lnTo>
                <a:lnTo>
                  <a:pt x="555345" y="261493"/>
                </a:lnTo>
                <a:lnTo>
                  <a:pt x="555955" y="262102"/>
                </a:lnTo>
                <a:close/>
              </a:path>
              <a:path w="814705" h="981710">
                <a:moveTo>
                  <a:pt x="560578" y="264579"/>
                </a:moveTo>
                <a:lnTo>
                  <a:pt x="560273" y="263969"/>
                </a:lnTo>
                <a:lnTo>
                  <a:pt x="559028" y="259626"/>
                </a:lnTo>
                <a:lnTo>
                  <a:pt x="557809" y="256235"/>
                </a:lnTo>
                <a:lnTo>
                  <a:pt x="557809" y="252857"/>
                </a:lnTo>
                <a:lnTo>
                  <a:pt x="557491" y="251307"/>
                </a:lnTo>
                <a:lnTo>
                  <a:pt x="556577" y="250367"/>
                </a:lnTo>
                <a:lnTo>
                  <a:pt x="555942" y="250367"/>
                </a:lnTo>
                <a:lnTo>
                  <a:pt x="556882" y="254698"/>
                </a:lnTo>
                <a:lnTo>
                  <a:pt x="556882" y="258711"/>
                </a:lnTo>
                <a:lnTo>
                  <a:pt x="557491" y="260565"/>
                </a:lnTo>
                <a:lnTo>
                  <a:pt x="558723" y="262420"/>
                </a:lnTo>
                <a:lnTo>
                  <a:pt x="560578" y="264579"/>
                </a:lnTo>
                <a:close/>
              </a:path>
              <a:path w="814705" h="981710">
                <a:moveTo>
                  <a:pt x="563054" y="229577"/>
                </a:moveTo>
                <a:lnTo>
                  <a:pt x="557809" y="225767"/>
                </a:lnTo>
                <a:lnTo>
                  <a:pt x="559041" y="229577"/>
                </a:lnTo>
                <a:lnTo>
                  <a:pt x="563054" y="229577"/>
                </a:lnTo>
                <a:close/>
              </a:path>
              <a:path w="814705" h="981710">
                <a:moveTo>
                  <a:pt x="565213" y="267055"/>
                </a:moveTo>
                <a:lnTo>
                  <a:pt x="562432" y="259956"/>
                </a:lnTo>
                <a:lnTo>
                  <a:pt x="562127" y="255930"/>
                </a:lnTo>
                <a:lnTo>
                  <a:pt x="561505" y="255308"/>
                </a:lnTo>
                <a:lnTo>
                  <a:pt x="560895" y="255003"/>
                </a:lnTo>
                <a:lnTo>
                  <a:pt x="560273" y="255003"/>
                </a:lnTo>
                <a:lnTo>
                  <a:pt x="561200" y="258699"/>
                </a:lnTo>
                <a:lnTo>
                  <a:pt x="561505" y="260553"/>
                </a:lnTo>
                <a:lnTo>
                  <a:pt x="561505" y="262407"/>
                </a:lnTo>
                <a:lnTo>
                  <a:pt x="562127" y="263652"/>
                </a:lnTo>
                <a:lnTo>
                  <a:pt x="564603" y="266738"/>
                </a:lnTo>
                <a:lnTo>
                  <a:pt x="565213" y="267055"/>
                </a:lnTo>
                <a:close/>
              </a:path>
              <a:path w="814705" h="981710">
                <a:moveTo>
                  <a:pt x="590727" y="635596"/>
                </a:moveTo>
                <a:lnTo>
                  <a:pt x="589915" y="629627"/>
                </a:lnTo>
                <a:lnTo>
                  <a:pt x="586816" y="625817"/>
                </a:lnTo>
                <a:lnTo>
                  <a:pt x="586816" y="632167"/>
                </a:lnTo>
                <a:lnTo>
                  <a:pt x="590727" y="635596"/>
                </a:lnTo>
                <a:close/>
              </a:path>
              <a:path w="814705" h="981710">
                <a:moveTo>
                  <a:pt x="591146" y="635977"/>
                </a:moveTo>
                <a:lnTo>
                  <a:pt x="590727" y="635596"/>
                </a:lnTo>
                <a:lnTo>
                  <a:pt x="590905" y="636968"/>
                </a:lnTo>
                <a:lnTo>
                  <a:pt x="591146" y="635977"/>
                </a:lnTo>
                <a:close/>
              </a:path>
              <a:path w="814705" h="981710">
                <a:moveTo>
                  <a:pt x="623785" y="468718"/>
                </a:moveTo>
                <a:lnTo>
                  <a:pt x="621106" y="467067"/>
                </a:lnTo>
                <a:lnTo>
                  <a:pt x="621245" y="469290"/>
                </a:lnTo>
                <a:lnTo>
                  <a:pt x="623785" y="468718"/>
                </a:lnTo>
                <a:close/>
              </a:path>
              <a:path w="814705" h="981710">
                <a:moveTo>
                  <a:pt x="696455" y="503897"/>
                </a:moveTo>
                <a:lnTo>
                  <a:pt x="694588" y="498817"/>
                </a:lnTo>
                <a:lnTo>
                  <a:pt x="693661" y="496277"/>
                </a:lnTo>
                <a:lnTo>
                  <a:pt x="691819" y="490080"/>
                </a:lnTo>
                <a:lnTo>
                  <a:pt x="691819" y="497547"/>
                </a:lnTo>
                <a:lnTo>
                  <a:pt x="691502" y="498817"/>
                </a:lnTo>
                <a:lnTo>
                  <a:pt x="688733" y="498817"/>
                </a:lnTo>
                <a:lnTo>
                  <a:pt x="688733" y="506437"/>
                </a:lnTo>
                <a:lnTo>
                  <a:pt x="688416" y="507707"/>
                </a:lnTo>
                <a:lnTo>
                  <a:pt x="685634" y="507707"/>
                </a:lnTo>
                <a:lnTo>
                  <a:pt x="684415" y="506437"/>
                </a:lnTo>
                <a:lnTo>
                  <a:pt x="682853" y="506437"/>
                </a:lnTo>
                <a:lnTo>
                  <a:pt x="685330" y="508977"/>
                </a:lnTo>
                <a:lnTo>
                  <a:pt x="686574" y="511517"/>
                </a:lnTo>
                <a:lnTo>
                  <a:pt x="684098" y="512787"/>
                </a:lnTo>
                <a:lnTo>
                  <a:pt x="681926" y="510247"/>
                </a:lnTo>
                <a:lnTo>
                  <a:pt x="675132" y="505167"/>
                </a:lnTo>
                <a:lnTo>
                  <a:pt x="673277" y="502627"/>
                </a:lnTo>
                <a:lnTo>
                  <a:pt x="673912" y="498817"/>
                </a:lnTo>
                <a:lnTo>
                  <a:pt x="677303" y="495007"/>
                </a:lnTo>
                <a:lnTo>
                  <a:pt x="678230" y="493737"/>
                </a:lnTo>
                <a:lnTo>
                  <a:pt x="679157" y="493737"/>
                </a:lnTo>
                <a:lnTo>
                  <a:pt x="680085" y="495007"/>
                </a:lnTo>
                <a:lnTo>
                  <a:pt x="686257" y="498817"/>
                </a:lnTo>
                <a:lnTo>
                  <a:pt x="686257" y="500087"/>
                </a:lnTo>
                <a:lnTo>
                  <a:pt x="685634" y="500087"/>
                </a:lnTo>
                <a:lnTo>
                  <a:pt x="684098" y="501357"/>
                </a:lnTo>
                <a:lnTo>
                  <a:pt x="684707" y="502627"/>
                </a:lnTo>
                <a:lnTo>
                  <a:pt x="687184" y="505167"/>
                </a:lnTo>
                <a:lnTo>
                  <a:pt x="688733" y="506437"/>
                </a:lnTo>
                <a:lnTo>
                  <a:pt x="688733" y="498817"/>
                </a:lnTo>
                <a:lnTo>
                  <a:pt x="688111" y="498817"/>
                </a:lnTo>
                <a:lnTo>
                  <a:pt x="685012" y="496277"/>
                </a:lnTo>
                <a:lnTo>
                  <a:pt x="682853" y="493737"/>
                </a:lnTo>
                <a:lnTo>
                  <a:pt x="682256" y="492467"/>
                </a:lnTo>
                <a:lnTo>
                  <a:pt x="682548" y="491197"/>
                </a:lnTo>
                <a:lnTo>
                  <a:pt x="684098" y="483577"/>
                </a:lnTo>
                <a:lnTo>
                  <a:pt x="684415" y="482307"/>
                </a:lnTo>
                <a:lnTo>
                  <a:pt x="685012" y="482307"/>
                </a:lnTo>
                <a:lnTo>
                  <a:pt x="685952" y="483577"/>
                </a:lnTo>
                <a:lnTo>
                  <a:pt x="688416" y="486117"/>
                </a:lnTo>
                <a:lnTo>
                  <a:pt x="690587" y="489927"/>
                </a:lnTo>
                <a:lnTo>
                  <a:pt x="691197" y="495007"/>
                </a:lnTo>
                <a:lnTo>
                  <a:pt x="691819" y="497547"/>
                </a:lnTo>
                <a:lnTo>
                  <a:pt x="691819" y="490080"/>
                </a:lnTo>
                <a:lnTo>
                  <a:pt x="690270" y="484847"/>
                </a:lnTo>
                <a:lnTo>
                  <a:pt x="689864" y="482307"/>
                </a:lnTo>
                <a:lnTo>
                  <a:pt x="689660" y="481037"/>
                </a:lnTo>
                <a:lnTo>
                  <a:pt x="690270" y="477227"/>
                </a:lnTo>
                <a:lnTo>
                  <a:pt x="690587" y="473417"/>
                </a:lnTo>
                <a:lnTo>
                  <a:pt x="691502" y="464527"/>
                </a:lnTo>
                <a:lnTo>
                  <a:pt x="691819" y="459447"/>
                </a:lnTo>
                <a:lnTo>
                  <a:pt x="687679" y="456704"/>
                </a:lnTo>
                <a:lnTo>
                  <a:pt x="687679" y="469607"/>
                </a:lnTo>
                <a:lnTo>
                  <a:pt x="687184" y="474687"/>
                </a:lnTo>
                <a:lnTo>
                  <a:pt x="686879" y="475957"/>
                </a:lnTo>
                <a:lnTo>
                  <a:pt x="684707" y="477227"/>
                </a:lnTo>
                <a:lnTo>
                  <a:pt x="684098" y="474687"/>
                </a:lnTo>
                <a:lnTo>
                  <a:pt x="682853" y="470877"/>
                </a:lnTo>
                <a:lnTo>
                  <a:pt x="681621" y="468337"/>
                </a:lnTo>
                <a:lnTo>
                  <a:pt x="680085" y="465797"/>
                </a:lnTo>
                <a:lnTo>
                  <a:pt x="676998" y="461987"/>
                </a:lnTo>
                <a:lnTo>
                  <a:pt x="677608" y="460717"/>
                </a:lnTo>
                <a:lnTo>
                  <a:pt x="681621" y="460717"/>
                </a:lnTo>
                <a:lnTo>
                  <a:pt x="677926" y="454367"/>
                </a:lnTo>
                <a:lnTo>
                  <a:pt x="681926" y="453097"/>
                </a:lnTo>
                <a:lnTo>
                  <a:pt x="685634" y="459447"/>
                </a:lnTo>
                <a:lnTo>
                  <a:pt x="687489" y="461987"/>
                </a:lnTo>
                <a:lnTo>
                  <a:pt x="687616" y="464527"/>
                </a:lnTo>
                <a:lnTo>
                  <a:pt x="687679" y="469607"/>
                </a:lnTo>
                <a:lnTo>
                  <a:pt x="687679" y="456704"/>
                </a:lnTo>
                <a:lnTo>
                  <a:pt x="682256" y="453097"/>
                </a:lnTo>
                <a:lnTo>
                  <a:pt x="673569" y="442937"/>
                </a:lnTo>
                <a:lnTo>
                  <a:pt x="665581" y="434047"/>
                </a:lnTo>
                <a:lnTo>
                  <a:pt x="661009" y="427697"/>
                </a:lnTo>
                <a:lnTo>
                  <a:pt x="659193" y="425157"/>
                </a:lnTo>
                <a:lnTo>
                  <a:pt x="658279" y="423887"/>
                </a:lnTo>
                <a:lnTo>
                  <a:pt x="654151" y="417537"/>
                </a:lnTo>
                <a:lnTo>
                  <a:pt x="652500" y="414997"/>
                </a:lnTo>
                <a:lnTo>
                  <a:pt x="651675" y="413727"/>
                </a:lnTo>
                <a:lnTo>
                  <a:pt x="650443" y="408381"/>
                </a:lnTo>
                <a:lnTo>
                  <a:pt x="650443" y="411187"/>
                </a:lnTo>
                <a:lnTo>
                  <a:pt x="648271" y="414997"/>
                </a:lnTo>
                <a:lnTo>
                  <a:pt x="646112" y="412457"/>
                </a:lnTo>
                <a:lnTo>
                  <a:pt x="644271" y="409917"/>
                </a:lnTo>
                <a:lnTo>
                  <a:pt x="642112" y="409917"/>
                </a:lnTo>
                <a:lnTo>
                  <a:pt x="639953" y="411187"/>
                </a:lnTo>
                <a:lnTo>
                  <a:pt x="639953" y="413727"/>
                </a:lnTo>
                <a:lnTo>
                  <a:pt x="639318" y="414997"/>
                </a:lnTo>
                <a:lnTo>
                  <a:pt x="637781" y="412457"/>
                </a:lnTo>
                <a:lnTo>
                  <a:pt x="635927" y="409917"/>
                </a:lnTo>
                <a:lnTo>
                  <a:pt x="635622" y="407377"/>
                </a:lnTo>
                <a:lnTo>
                  <a:pt x="637781" y="404837"/>
                </a:lnTo>
                <a:lnTo>
                  <a:pt x="639622" y="402297"/>
                </a:lnTo>
                <a:lnTo>
                  <a:pt x="642416" y="402297"/>
                </a:lnTo>
                <a:lnTo>
                  <a:pt x="644575" y="403567"/>
                </a:lnTo>
                <a:lnTo>
                  <a:pt x="646430" y="404837"/>
                </a:lnTo>
                <a:lnTo>
                  <a:pt x="647039" y="406107"/>
                </a:lnTo>
                <a:lnTo>
                  <a:pt x="647039" y="407377"/>
                </a:lnTo>
                <a:lnTo>
                  <a:pt x="643331" y="408647"/>
                </a:lnTo>
                <a:lnTo>
                  <a:pt x="647966" y="409917"/>
                </a:lnTo>
                <a:lnTo>
                  <a:pt x="650443" y="411187"/>
                </a:lnTo>
                <a:lnTo>
                  <a:pt x="650443" y="408381"/>
                </a:lnTo>
                <a:lnTo>
                  <a:pt x="649338" y="403567"/>
                </a:lnTo>
                <a:lnTo>
                  <a:pt x="647801" y="402297"/>
                </a:lnTo>
                <a:lnTo>
                  <a:pt x="643178" y="398487"/>
                </a:lnTo>
                <a:lnTo>
                  <a:pt x="635177" y="401027"/>
                </a:lnTo>
                <a:lnTo>
                  <a:pt x="628053" y="410197"/>
                </a:lnTo>
                <a:lnTo>
                  <a:pt x="628053" y="425157"/>
                </a:lnTo>
                <a:lnTo>
                  <a:pt x="627659" y="428967"/>
                </a:lnTo>
                <a:lnTo>
                  <a:pt x="626960" y="434047"/>
                </a:lnTo>
                <a:lnTo>
                  <a:pt x="622033" y="440397"/>
                </a:lnTo>
                <a:lnTo>
                  <a:pt x="618629" y="441667"/>
                </a:lnTo>
                <a:lnTo>
                  <a:pt x="617093" y="436587"/>
                </a:lnTo>
                <a:lnTo>
                  <a:pt x="615543" y="445477"/>
                </a:lnTo>
                <a:lnTo>
                  <a:pt x="614311" y="448017"/>
                </a:lnTo>
                <a:lnTo>
                  <a:pt x="613371" y="449287"/>
                </a:lnTo>
                <a:lnTo>
                  <a:pt x="612762" y="446747"/>
                </a:lnTo>
                <a:lnTo>
                  <a:pt x="613067" y="440397"/>
                </a:lnTo>
                <a:lnTo>
                  <a:pt x="614311" y="434047"/>
                </a:lnTo>
                <a:lnTo>
                  <a:pt x="614857" y="432777"/>
                </a:lnTo>
                <a:lnTo>
                  <a:pt x="615391" y="431507"/>
                </a:lnTo>
                <a:lnTo>
                  <a:pt x="616470" y="428967"/>
                </a:lnTo>
                <a:lnTo>
                  <a:pt x="616775" y="427697"/>
                </a:lnTo>
                <a:lnTo>
                  <a:pt x="617397" y="425157"/>
                </a:lnTo>
                <a:lnTo>
                  <a:pt x="618629" y="425157"/>
                </a:lnTo>
                <a:lnTo>
                  <a:pt x="620179" y="426427"/>
                </a:lnTo>
                <a:lnTo>
                  <a:pt x="620966" y="425157"/>
                </a:lnTo>
                <a:lnTo>
                  <a:pt x="625729" y="417537"/>
                </a:lnTo>
                <a:lnTo>
                  <a:pt x="624497" y="422617"/>
                </a:lnTo>
                <a:lnTo>
                  <a:pt x="622033" y="430237"/>
                </a:lnTo>
                <a:lnTo>
                  <a:pt x="623570" y="430237"/>
                </a:lnTo>
                <a:lnTo>
                  <a:pt x="627062" y="425157"/>
                </a:lnTo>
                <a:lnTo>
                  <a:pt x="628053" y="425157"/>
                </a:lnTo>
                <a:lnTo>
                  <a:pt x="628053" y="410197"/>
                </a:lnTo>
                <a:lnTo>
                  <a:pt x="627278" y="411187"/>
                </a:lnTo>
                <a:lnTo>
                  <a:pt x="609993" y="423037"/>
                </a:lnTo>
                <a:lnTo>
                  <a:pt x="609993" y="434047"/>
                </a:lnTo>
                <a:lnTo>
                  <a:pt x="609053" y="436587"/>
                </a:lnTo>
                <a:lnTo>
                  <a:pt x="608444" y="450557"/>
                </a:lnTo>
                <a:lnTo>
                  <a:pt x="607212" y="451827"/>
                </a:lnTo>
                <a:lnTo>
                  <a:pt x="606285" y="455637"/>
                </a:lnTo>
                <a:lnTo>
                  <a:pt x="605053" y="450557"/>
                </a:lnTo>
                <a:lnTo>
                  <a:pt x="606158" y="442937"/>
                </a:lnTo>
                <a:lnTo>
                  <a:pt x="606894" y="437857"/>
                </a:lnTo>
                <a:lnTo>
                  <a:pt x="604735" y="442937"/>
                </a:lnTo>
                <a:lnTo>
                  <a:pt x="602894" y="442937"/>
                </a:lnTo>
                <a:lnTo>
                  <a:pt x="602564" y="440397"/>
                </a:lnTo>
                <a:lnTo>
                  <a:pt x="602068" y="434047"/>
                </a:lnTo>
                <a:lnTo>
                  <a:pt x="601967" y="432777"/>
                </a:lnTo>
                <a:lnTo>
                  <a:pt x="602272" y="431507"/>
                </a:lnTo>
                <a:lnTo>
                  <a:pt x="604735" y="432777"/>
                </a:lnTo>
                <a:lnTo>
                  <a:pt x="606285" y="436587"/>
                </a:lnTo>
                <a:lnTo>
                  <a:pt x="607517" y="434047"/>
                </a:lnTo>
                <a:lnTo>
                  <a:pt x="609676" y="432777"/>
                </a:lnTo>
                <a:lnTo>
                  <a:pt x="609993" y="434047"/>
                </a:lnTo>
                <a:lnTo>
                  <a:pt x="609993" y="423037"/>
                </a:lnTo>
                <a:lnTo>
                  <a:pt x="608749" y="423887"/>
                </a:lnTo>
                <a:lnTo>
                  <a:pt x="604126" y="427697"/>
                </a:lnTo>
                <a:lnTo>
                  <a:pt x="601040" y="422617"/>
                </a:lnTo>
                <a:lnTo>
                  <a:pt x="601040" y="417537"/>
                </a:lnTo>
                <a:lnTo>
                  <a:pt x="600456" y="414997"/>
                </a:lnTo>
                <a:lnTo>
                  <a:pt x="597230" y="401027"/>
                </a:lnTo>
                <a:lnTo>
                  <a:pt x="596709" y="400024"/>
                </a:lnTo>
                <a:lnTo>
                  <a:pt x="596709" y="439127"/>
                </a:lnTo>
                <a:lnTo>
                  <a:pt x="595795" y="440397"/>
                </a:lnTo>
                <a:lnTo>
                  <a:pt x="595160" y="440397"/>
                </a:lnTo>
                <a:lnTo>
                  <a:pt x="593928" y="439127"/>
                </a:lnTo>
                <a:lnTo>
                  <a:pt x="593305" y="437857"/>
                </a:lnTo>
                <a:lnTo>
                  <a:pt x="592391" y="436587"/>
                </a:lnTo>
                <a:lnTo>
                  <a:pt x="592391" y="434047"/>
                </a:lnTo>
                <a:lnTo>
                  <a:pt x="593623" y="434047"/>
                </a:lnTo>
                <a:lnTo>
                  <a:pt x="594855" y="435317"/>
                </a:lnTo>
                <a:lnTo>
                  <a:pt x="595795" y="436587"/>
                </a:lnTo>
                <a:lnTo>
                  <a:pt x="596392" y="437857"/>
                </a:lnTo>
                <a:lnTo>
                  <a:pt x="596709" y="439127"/>
                </a:lnTo>
                <a:lnTo>
                  <a:pt x="596709" y="400024"/>
                </a:lnTo>
                <a:lnTo>
                  <a:pt x="592074" y="391033"/>
                </a:lnTo>
                <a:lnTo>
                  <a:pt x="592074" y="463257"/>
                </a:lnTo>
                <a:lnTo>
                  <a:pt x="592074" y="464527"/>
                </a:lnTo>
                <a:lnTo>
                  <a:pt x="591769" y="465797"/>
                </a:lnTo>
                <a:lnTo>
                  <a:pt x="590550" y="465797"/>
                </a:lnTo>
                <a:lnTo>
                  <a:pt x="590232" y="464527"/>
                </a:lnTo>
                <a:lnTo>
                  <a:pt x="590232" y="463257"/>
                </a:lnTo>
                <a:lnTo>
                  <a:pt x="592074" y="463257"/>
                </a:lnTo>
                <a:lnTo>
                  <a:pt x="592074" y="391033"/>
                </a:lnTo>
                <a:lnTo>
                  <a:pt x="589368" y="385787"/>
                </a:lnTo>
                <a:lnTo>
                  <a:pt x="584657" y="379666"/>
                </a:lnTo>
                <a:lnTo>
                  <a:pt x="584657" y="470877"/>
                </a:lnTo>
                <a:lnTo>
                  <a:pt x="580961" y="470877"/>
                </a:lnTo>
                <a:lnTo>
                  <a:pt x="580644" y="467067"/>
                </a:lnTo>
                <a:lnTo>
                  <a:pt x="580250" y="463257"/>
                </a:lnTo>
                <a:lnTo>
                  <a:pt x="579856" y="459447"/>
                </a:lnTo>
                <a:lnTo>
                  <a:pt x="579551" y="455637"/>
                </a:lnTo>
                <a:lnTo>
                  <a:pt x="579145" y="450557"/>
                </a:lnTo>
                <a:lnTo>
                  <a:pt x="578269" y="444207"/>
                </a:lnTo>
                <a:lnTo>
                  <a:pt x="577176" y="437857"/>
                </a:lnTo>
                <a:lnTo>
                  <a:pt x="576948" y="436587"/>
                </a:lnTo>
                <a:lnTo>
                  <a:pt x="575716" y="431507"/>
                </a:lnTo>
                <a:lnTo>
                  <a:pt x="577570" y="430237"/>
                </a:lnTo>
                <a:lnTo>
                  <a:pt x="584657" y="470877"/>
                </a:lnTo>
                <a:lnTo>
                  <a:pt x="584657" y="379666"/>
                </a:lnTo>
                <a:lnTo>
                  <a:pt x="580580" y="374357"/>
                </a:lnTo>
                <a:lnTo>
                  <a:pt x="579412" y="372846"/>
                </a:lnTo>
                <a:lnTo>
                  <a:pt x="579412" y="425157"/>
                </a:lnTo>
                <a:lnTo>
                  <a:pt x="577875" y="428967"/>
                </a:lnTo>
                <a:lnTo>
                  <a:pt x="575716" y="428967"/>
                </a:lnTo>
                <a:lnTo>
                  <a:pt x="573239" y="430237"/>
                </a:lnTo>
                <a:lnTo>
                  <a:pt x="570763" y="427697"/>
                </a:lnTo>
                <a:lnTo>
                  <a:pt x="570763" y="454367"/>
                </a:lnTo>
                <a:lnTo>
                  <a:pt x="569849" y="454914"/>
                </a:lnTo>
                <a:lnTo>
                  <a:pt x="569849" y="461987"/>
                </a:lnTo>
                <a:lnTo>
                  <a:pt x="567067" y="463257"/>
                </a:lnTo>
                <a:lnTo>
                  <a:pt x="564299" y="458177"/>
                </a:lnTo>
                <a:lnTo>
                  <a:pt x="563613" y="456907"/>
                </a:lnTo>
                <a:lnTo>
                  <a:pt x="559574" y="449287"/>
                </a:lnTo>
                <a:lnTo>
                  <a:pt x="554367" y="440397"/>
                </a:lnTo>
                <a:lnTo>
                  <a:pt x="548881" y="432777"/>
                </a:lnTo>
                <a:lnTo>
                  <a:pt x="543293" y="425157"/>
                </a:lnTo>
                <a:lnTo>
                  <a:pt x="541756" y="422617"/>
                </a:lnTo>
                <a:lnTo>
                  <a:pt x="567067" y="455637"/>
                </a:lnTo>
                <a:lnTo>
                  <a:pt x="569849" y="461987"/>
                </a:lnTo>
                <a:lnTo>
                  <a:pt x="569849" y="454914"/>
                </a:lnTo>
                <a:lnTo>
                  <a:pt x="568604" y="455637"/>
                </a:lnTo>
                <a:lnTo>
                  <a:pt x="567067" y="451827"/>
                </a:lnTo>
                <a:lnTo>
                  <a:pt x="563892" y="445477"/>
                </a:lnTo>
                <a:lnTo>
                  <a:pt x="560425" y="440397"/>
                </a:lnTo>
                <a:lnTo>
                  <a:pt x="556729" y="434047"/>
                </a:lnTo>
                <a:lnTo>
                  <a:pt x="552856" y="428967"/>
                </a:lnTo>
                <a:lnTo>
                  <a:pt x="550697" y="425157"/>
                </a:lnTo>
                <a:lnTo>
                  <a:pt x="553796" y="423887"/>
                </a:lnTo>
                <a:lnTo>
                  <a:pt x="556247" y="427697"/>
                </a:lnTo>
                <a:lnTo>
                  <a:pt x="559892" y="434047"/>
                </a:lnTo>
                <a:lnTo>
                  <a:pt x="563321" y="439127"/>
                </a:lnTo>
                <a:lnTo>
                  <a:pt x="566458" y="445477"/>
                </a:lnTo>
                <a:lnTo>
                  <a:pt x="569226" y="450557"/>
                </a:lnTo>
                <a:lnTo>
                  <a:pt x="570763" y="454367"/>
                </a:lnTo>
                <a:lnTo>
                  <a:pt x="570763" y="427697"/>
                </a:lnTo>
                <a:lnTo>
                  <a:pt x="570153" y="425157"/>
                </a:lnTo>
                <a:lnTo>
                  <a:pt x="569849" y="423887"/>
                </a:lnTo>
                <a:lnTo>
                  <a:pt x="569226" y="420077"/>
                </a:lnTo>
                <a:lnTo>
                  <a:pt x="570458" y="417537"/>
                </a:lnTo>
                <a:lnTo>
                  <a:pt x="572947" y="416267"/>
                </a:lnTo>
                <a:lnTo>
                  <a:pt x="575094" y="416267"/>
                </a:lnTo>
                <a:lnTo>
                  <a:pt x="577875" y="418807"/>
                </a:lnTo>
                <a:lnTo>
                  <a:pt x="578497" y="422617"/>
                </a:lnTo>
                <a:lnTo>
                  <a:pt x="579412" y="425157"/>
                </a:lnTo>
                <a:lnTo>
                  <a:pt x="579412" y="372846"/>
                </a:lnTo>
                <a:lnTo>
                  <a:pt x="578624" y="371817"/>
                </a:lnTo>
                <a:lnTo>
                  <a:pt x="577888" y="371005"/>
                </a:lnTo>
                <a:lnTo>
                  <a:pt x="577888" y="389597"/>
                </a:lnTo>
                <a:lnTo>
                  <a:pt x="577646" y="394677"/>
                </a:lnTo>
                <a:lnTo>
                  <a:pt x="576922" y="402297"/>
                </a:lnTo>
                <a:lnTo>
                  <a:pt x="576021" y="411187"/>
                </a:lnTo>
                <a:lnTo>
                  <a:pt x="576021" y="412457"/>
                </a:lnTo>
                <a:lnTo>
                  <a:pt x="573239" y="414997"/>
                </a:lnTo>
                <a:lnTo>
                  <a:pt x="573239" y="411187"/>
                </a:lnTo>
                <a:lnTo>
                  <a:pt x="574852" y="385787"/>
                </a:lnTo>
                <a:lnTo>
                  <a:pt x="575094" y="378167"/>
                </a:lnTo>
                <a:lnTo>
                  <a:pt x="575094" y="374357"/>
                </a:lnTo>
                <a:lnTo>
                  <a:pt x="577875" y="374357"/>
                </a:lnTo>
                <a:lnTo>
                  <a:pt x="577888" y="389597"/>
                </a:lnTo>
                <a:lnTo>
                  <a:pt x="577888" y="371005"/>
                </a:lnTo>
                <a:lnTo>
                  <a:pt x="572947" y="365467"/>
                </a:lnTo>
                <a:lnTo>
                  <a:pt x="568299" y="360273"/>
                </a:lnTo>
                <a:lnTo>
                  <a:pt x="568299" y="435317"/>
                </a:lnTo>
                <a:lnTo>
                  <a:pt x="568299" y="436587"/>
                </a:lnTo>
                <a:lnTo>
                  <a:pt x="567690" y="437857"/>
                </a:lnTo>
                <a:lnTo>
                  <a:pt x="567067" y="437857"/>
                </a:lnTo>
                <a:lnTo>
                  <a:pt x="565835" y="436587"/>
                </a:lnTo>
                <a:lnTo>
                  <a:pt x="563981" y="434047"/>
                </a:lnTo>
                <a:lnTo>
                  <a:pt x="563981" y="431507"/>
                </a:lnTo>
                <a:lnTo>
                  <a:pt x="565213" y="431507"/>
                </a:lnTo>
                <a:lnTo>
                  <a:pt x="566445" y="432777"/>
                </a:lnTo>
                <a:lnTo>
                  <a:pt x="568299" y="435317"/>
                </a:lnTo>
                <a:lnTo>
                  <a:pt x="568299" y="360273"/>
                </a:lnTo>
                <a:lnTo>
                  <a:pt x="567994" y="359930"/>
                </a:lnTo>
                <a:lnTo>
                  <a:pt x="567994" y="422617"/>
                </a:lnTo>
                <a:lnTo>
                  <a:pt x="567994" y="423887"/>
                </a:lnTo>
                <a:lnTo>
                  <a:pt x="567690" y="423887"/>
                </a:lnTo>
                <a:lnTo>
                  <a:pt x="566445" y="425157"/>
                </a:lnTo>
                <a:lnTo>
                  <a:pt x="565213" y="425157"/>
                </a:lnTo>
                <a:lnTo>
                  <a:pt x="564222" y="423887"/>
                </a:lnTo>
                <a:lnTo>
                  <a:pt x="563232" y="422617"/>
                </a:lnTo>
                <a:lnTo>
                  <a:pt x="560273" y="418807"/>
                </a:lnTo>
                <a:lnTo>
                  <a:pt x="559968" y="418807"/>
                </a:lnTo>
                <a:lnTo>
                  <a:pt x="559968" y="417537"/>
                </a:lnTo>
                <a:lnTo>
                  <a:pt x="560590" y="417537"/>
                </a:lnTo>
                <a:lnTo>
                  <a:pt x="561822" y="416267"/>
                </a:lnTo>
                <a:lnTo>
                  <a:pt x="563054" y="416267"/>
                </a:lnTo>
                <a:lnTo>
                  <a:pt x="567690" y="422617"/>
                </a:lnTo>
                <a:lnTo>
                  <a:pt x="567994" y="422617"/>
                </a:lnTo>
                <a:lnTo>
                  <a:pt x="567994" y="359930"/>
                </a:lnTo>
                <a:lnTo>
                  <a:pt x="566140" y="357847"/>
                </a:lnTo>
                <a:lnTo>
                  <a:pt x="565683" y="356577"/>
                </a:lnTo>
                <a:lnTo>
                  <a:pt x="562902" y="348957"/>
                </a:lnTo>
                <a:lnTo>
                  <a:pt x="558736" y="337527"/>
                </a:lnTo>
                <a:lnTo>
                  <a:pt x="558228" y="336257"/>
                </a:lnTo>
                <a:lnTo>
                  <a:pt x="554672" y="327367"/>
                </a:lnTo>
                <a:lnTo>
                  <a:pt x="551129" y="318477"/>
                </a:lnTo>
                <a:lnTo>
                  <a:pt x="547763" y="309587"/>
                </a:lnTo>
                <a:lnTo>
                  <a:pt x="544385" y="300697"/>
                </a:lnTo>
                <a:lnTo>
                  <a:pt x="539597" y="284187"/>
                </a:lnTo>
                <a:lnTo>
                  <a:pt x="551929" y="286727"/>
                </a:lnTo>
                <a:lnTo>
                  <a:pt x="562279" y="289267"/>
                </a:lnTo>
                <a:lnTo>
                  <a:pt x="570331" y="291807"/>
                </a:lnTo>
                <a:lnTo>
                  <a:pt x="575716" y="295617"/>
                </a:lnTo>
                <a:lnTo>
                  <a:pt x="581761" y="300697"/>
                </a:lnTo>
                <a:lnTo>
                  <a:pt x="587717" y="304507"/>
                </a:lnTo>
                <a:lnTo>
                  <a:pt x="592696" y="304507"/>
                </a:lnTo>
                <a:lnTo>
                  <a:pt x="595795" y="301967"/>
                </a:lnTo>
                <a:lnTo>
                  <a:pt x="596709" y="300697"/>
                </a:lnTo>
                <a:lnTo>
                  <a:pt x="593305" y="298373"/>
                </a:lnTo>
                <a:lnTo>
                  <a:pt x="593305" y="301967"/>
                </a:lnTo>
                <a:lnTo>
                  <a:pt x="588987" y="301967"/>
                </a:lnTo>
                <a:lnTo>
                  <a:pt x="584974" y="299427"/>
                </a:lnTo>
                <a:lnTo>
                  <a:pt x="580351" y="294335"/>
                </a:lnTo>
                <a:lnTo>
                  <a:pt x="582498" y="290537"/>
                </a:lnTo>
                <a:lnTo>
                  <a:pt x="592074" y="300697"/>
                </a:lnTo>
                <a:lnTo>
                  <a:pt x="593305" y="301967"/>
                </a:lnTo>
                <a:lnTo>
                  <a:pt x="593305" y="298373"/>
                </a:lnTo>
                <a:lnTo>
                  <a:pt x="591146" y="296887"/>
                </a:lnTo>
                <a:lnTo>
                  <a:pt x="588378" y="294347"/>
                </a:lnTo>
                <a:lnTo>
                  <a:pt x="591464" y="294347"/>
                </a:lnTo>
                <a:lnTo>
                  <a:pt x="595477" y="296887"/>
                </a:lnTo>
                <a:lnTo>
                  <a:pt x="599808" y="300697"/>
                </a:lnTo>
                <a:lnTo>
                  <a:pt x="607517" y="300697"/>
                </a:lnTo>
                <a:lnTo>
                  <a:pt x="608139" y="299427"/>
                </a:lnTo>
                <a:lnTo>
                  <a:pt x="609993" y="295617"/>
                </a:lnTo>
                <a:lnTo>
                  <a:pt x="608126" y="287997"/>
                </a:lnTo>
                <a:lnTo>
                  <a:pt x="607822" y="286727"/>
                </a:lnTo>
                <a:lnTo>
                  <a:pt x="608749" y="280377"/>
                </a:lnTo>
                <a:lnTo>
                  <a:pt x="608444" y="275297"/>
                </a:lnTo>
                <a:lnTo>
                  <a:pt x="607517" y="274878"/>
                </a:lnTo>
                <a:lnTo>
                  <a:pt x="607517" y="277837"/>
                </a:lnTo>
                <a:lnTo>
                  <a:pt x="606590" y="281647"/>
                </a:lnTo>
                <a:lnTo>
                  <a:pt x="604799" y="282917"/>
                </a:lnTo>
                <a:lnTo>
                  <a:pt x="601764" y="282917"/>
                </a:lnTo>
                <a:lnTo>
                  <a:pt x="599592" y="285457"/>
                </a:lnTo>
                <a:lnTo>
                  <a:pt x="600405" y="293077"/>
                </a:lnTo>
                <a:lnTo>
                  <a:pt x="601967" y="294347"/>
                </a:lnTo>
                <a:lnTo>
                  <a:pt x="604735" y="295617"/>
                </a:lnTo>
                <a:lnTo>
                  <a:pt x="601649" y="287997"/>
                </a:lnTo>
                <a:lnTo>
                  <a:pt x="606285" y="287997"/>
                </a:lnTo>
                <a:lnTo>
                  <a:pt x="607517" y="290537"/>
                </a:lnTo>
                <a:lnTo>
                  <a:pt x="605663" y="298157"/>
                </a:lnTo>
                <a:lnTo>
                  <a:pt x="603504" y="299427"/>
                </a:lnTo>
                <a:lnTo>
                  <a:pt x="600113" y="296887"/>
                </a:lnTo>
                <a:lnTo>
                  <a:pt x="597014" y="295617"/>
                </a:lnTo>
                <a:lnTo>
                  <a:pt x="596087" y="294347"/>
                </a:lnTo>
                <a:lnTo>
                  <a:pt x="595160" y="293077"/>
                </a:lnTo>
                <a:lnTo>
                  <a:pt x="595477" y="290537"/>
                </a:lnTo>
                <a:lnTo>
                  <a:pt x="595706" y="286727"/>
                </a:lnTo>
                <a:lnTo>
                  <a:pt x="595795" y="285457"/>
                </a:lnTo>
                <a:lnTo>
                  <a:pt x="592391" y="286727"/>
                </a:lnTo>
                <a:lnTo>
                  <a:pt x="592086" y="285457"/>
                </a:lnTo>
                <a:lnTo>
                  <a:pt x="591769" y="284187"/>
                </a:lnTo>
                <a:lnTo>
                  <a:pt x="591464" y="280377"/>
                </a:lnTo>
                <a:lnTo>
                  <a:pt x="590232" y="280377"/>
                </a:lnTo>
                <a:lnTo>
                  <a:pt x="590550" y="279107"/>
                </a:lnTo>
                <a:lnTo>
                  <a:pt x="584974" y="279107"/>
                </a:lnTo>
                <a:lnTo>
                  <a:pt x="582498" y="280377"/>
                </a:lnTo>
                <a:lnTo>
                  <a:pt x="580961" y="284187"/>
                </a:lnTo>
                <a:lnTo>
                  <a:pt x="580644" y="285457"/>
                </a:lnTo>
                <a:lnTo>
                  <a:pt x="579412" y="284187"/>
                </a:lnTo>
                <a:lnTo>
                  <a:pt x="578802" y="282917"/>
                </a:lnTo>
                <a:lnTo>
                  <a:pt x="579107" y="281647"/>
                </a:lnTo>
                <a:lnTo>
                  <a:pt x="576948" y="282917"/>
                </a:lnTo>
                <a:lnTo>
                  <a:pt x="574789" y="282917"/>
                </a:lnTo>
                <a:lnTo>
                  <a:pt x="574941" y="281647"/>
                </a:lnTo>
                <a:lnTo>
                  <a:pt x="575094" y="280377"/>
                </a:lnTo>
                <a:lnTo>
                  <a:pt x="573557" y="280377"/>
                </a:lnTo>
                <a:lnTo>
                  <a:pt x="573557" y="281647"/>
                </a:lnTo>
                <a:lnTo>
                  <a:pt x="571398" y="281647"/>
                </a:lnTo>
                <a:lnTo>
                  <a:pt x="571703" y="279107"/>
                </a:lnTo>
                <a:lnTo>
                  <a:pt x="568604" y="282917"/>
                </a:lnTo>
                <a:lnTo>
                  <a:pt x="568299" y="282917"/>
                </a:lnTo>
                <a:lnTo>
                  <a:pt x="567994" y="280377"/>
                </a:lnTo>
                <a:lnTo>
                  <a:pt x="568299" y="279107"/>
                </a:lnTo>
                <a:lnTo>
                  <a:pt x="569544" y="276567"/>
                </a:lnTo>
                <a:lnTo>
                  <a:pt x="566140" y="280377"/>
                </a:lnTo>
                <a:lnTo>
                  <a:pt x="564591" y="280377"/>
                </a:lnTo>
                <a:lnTo>
                  <a:pt x="563981" y="279107"/>
                </a:lnTo>
                <a:lnTo>
                  <a:pt x="562127" y="274027"/>
                </a:lnTo>
                <a:lnTo>
                  <a:pt x="560895" y="274027"/>
                </a:lnTo>
                <a:lnTo>
                  <a:pt x="560273" y="279107"/>
                </a:lnTo>
                <a:lnTo>
                  <a:pt x="559346" y="280377"/>
                </a:lnTo>
                <a:lnTo>
                  <a:pt x="558419" y="280377"/>
                </a:lnTo>
                <a:lnTo>
                  <a:pt x="558419" y="277837"/>
                </a:lnTo>
                <a:lnTo>
                  <a:pt x="556564" y="270217"/>
                </a:lnTo>
                <a:lnTo>
                  <a:pt x="556247" y="270217"/>
                </a:lnTo>
                <a:lnTo>
                  <a:pt x="556869" y="277837"/>
                </a:lnTo>
                <a:lnTo>
                  <a:pt x="556564" y="280377"/>
                </a:lnTo>
                <a:lnTo>
                  <a:pt x="555650" y="280377"/>
                </a:lnTo>
                <a:lnTo>
                  <a:pt x="554405" y="277837"/>
                </a:lnTo>
                <a:lnTo>
                  <a:pt x="553796" y="276567"/>
                </a:lnTo>
                <a:lnTo>
                  <a:pt x="551624" y="270217"/>
                </a:lnTo>
                <a:lnTo>
                  <a:pt x="550697" y="277837"/>
                </a:lnTo>
                <a:lnTo>
                  <a:pt x="550189" y="276567"/>
                </a:lnTo>
                <a:lnTo>
                  <a:pt x="549160" y="274027"/>
                </a:lnTo>
                <a:lnTo>
                  <a:pt x="547001" y="270217"/>
                </a:lnTo>
                <a:lnTo>
                  <a:pt x="548551" y="265137"/>
                </a:lnTo>
                <a:lnTo>
                  <a:pt x="544842" y="263867"/>
                </a:lnTo>
                <a:lnTo>
                  <a:pt x="547001" y="274027"/>
                </a:lnTo>
                <a:lnTo>
                  <a:pt x="547001" y="276567"/>
                </a:lnTo>
                <a:lnTo>
                  <a:pt x="544512" y="276567"/>
                </a:lnTo>
                <a:lnTo>
                  <a:pt x="544220" y="274027"/>
                </a:lnTo>
                <a:lnTo>
                  <a:pt x="543001" y="266407"/>
                </a:lnTo>
                <a:lnTo>
                  <a:pt x="538340" y="254977"/>
                </a:lnTo>
                <a:lnTo>
                  <a:pt x="539267" y="258787"/>
                </a:lnTo>
                <a:lnTo>
                  <a:pt x="542061" y="272757"/>
                </a:lnTo>
                <a:lnTo>
                  <a:pt x="542353" y="274027"/>
                </a:lnTo>
                <a:lnTo>
                  <a:pt x="538962" y="274027"/>
                </a:lnTo>
                <a:lnTo>
                  <a:pt x="538340" y="271487"/>
                </a:lnTo>
                <a:lnTo>
                  <a:pt x="538086" y="270217"/>
                </a:lnTo>
                <a:lnTo>
                  <a:pt x="534644" y="253707"/>
                </a:lnTo>
                <a:lnTo>
                  <a:pt x="534149" y="252437"/>
                </a:lnTo>
                <a:lnTo>
                  <a:pt x="534212" y="258787"/>
                </a:lnTo>
                <a:lnTo>
                  <a:pt x="534644" y="263867"/>
                </a:lnTo>
                <a:lnTo>
                  <a:pt x="535889" y="270217"/>
                </a:lnTo>
                <a:lnTo>
                  <a:pt x="533412" y="270217"/>
                </a:lnTo>
                <a:lnTo>
                  <a:pt x="533717" y="268947"/>
                </a:lnTo>
                <a:lnTo>
                  <a:pt x="533717" y="267677"/>
                </a:lnTo>
                <a:lnTo>
                  <a:pt x="530948" y="249897"/>
                </a:lnTo>
                <a:lnTo>
                  <a:pt x="530009" y="251167"/>
                </a:lnTo>
                <a:lnTo>
                  <a:pt x="529602" y="254977"/>
                </a:lnTo>
                <a:lnTo>
                  <a:pt x="530479" y="261327"/>
                </a:lnTo>
                <a:lnTo>
                  <a:pt x="530885" y="267677"/>
                </a:lnTo>
                <a:lnTo>
                  <a:pt x="528459" y="267677"/>
                </a:lnTo>
                <a:lnTo>
                  <a:pt x="526923" y="249897"/>
                </a:lnTo>
                <a:lnTo>
                  <a:pt x="525995" y="249897"/>
                </a:lnTo>
                <a:lnTo>
                  <a:pt x="526300" y="267677"/>
                </a:lnTo>
                <a:lnTo>
                  <a:pt x="525691" y="266407"/>
                </a:lnTo>
                <a:lnTo>
                  <a:pt x="524852" y="263867"/>
                </a:lnTo>
                <a:lnTo>
                  <a:pt x="523608" y="260057"/>
                </a:lnTo>
                <a:lnTo>
                  <a:pt x="523722" y="248627"/>
                </a:lnTo>
                <a:lnTo>
                  <a:pt x="523824" y="246087"/>
                </a:lnTo>
                <a:lnTo>
                  <a:pt x="522605" y="243547"/>
                </a:lnTo>
                <a:lnTo>
                  <a:pt x="521995" y="243547"/>
                </a:lnTo>
                <a:lnTo>
                  <a:pt x="520446" y="263867"/>
                </a:lnTo>
                <a:lnTo>
                  <a:pt x="519823" y="262597"/>
                </a:lnTo>
                <a:lnTo>
                  <a:pt x="523036" y="271487"/>
                </a:lnTo>
                <a:lnTo>
                  <a:pt x="527939" y="277837"/>
                </a:lnTo>
                <a:lnTo>
                  <a:pt x="532244" y="280377"/>
                </a:lnTo>
                <a:lnTo>
                  <a:pt x="533717" y="284187"/>
                </a:lnTo>
                <a:lnTo>
                  <a:pt x="524764" y="279107"/>
                </a:lnTo>
                <a:lnTo>
                  <a:pt x="527253" y="284187"/>
                </a:lnTo>
                <a:lnTo>
                  <a:pt x="530948" y="289267"/>
                </a:lnTo>
                <a:lnTo>
                  <a:pt x="533412" y="294347"/>
                </a:lnTo>
                <a:lnTo>
                  <a:pt x="530644" y="294347"/>
                </a:lnTo>
                <a:lnTo>
                  <a:pt x="533717" y="298157"/>
                </a:lnTo>
                <a:lnTo>
                  <a:pt x="535571" y="300697"/>
                </a:lnTo>
                <a:lnTo>
                  <a:pt x="532790" y="300697"/>
                </a:lnTo>
                <a:lnTo>
                  <a:pt x="533412" y="301967"/>
                </a:lnTo>
                <a:lnTo>
                  <a:pt x="538657" y="307047"/>
                </a:lnTo>
                <a:lnTo>
                  <a:pt x="539889" y="308317"/>
                </a:lnTo>
                <a:lnTo>
                  <a:pt x="540194" y="308317"/>
                </a:lnTo>
                <a:lnTo>
                  <a:pt x="539889" y="309587"/>
                </a:lnTo>
                <a:lnTo>
                  <a:pt x="533412" y="308317"/>
                </a:lnTo>
                <a:lnTo>
                  <a:pt x="532790" y="308317"/>
                </a:lnTo>
                <a:lnTo>
                  <a:pt x="543293" y="315937"/>
                </a:lnTo>
                <a:lnTo>
                  <a:pt x="536498" y="315937"/>
                </a:lnTo>
                <a:lnTo>
                  <a:pt x="543915" y="321017"/>
                </a:lnTo>
                <a:lnTo>
                  <a:pt x="545147" y="322287"/>
                </a:lnTo>
                <a:lnTo>
                  <a:pt x="546696" y="323557"/>
                </a:lnTo>
                <a:lnTo>
                  <a:pt x="547001" y="326097"/>
                </a:lnTo>
                <a:lnTo>
                  <a:pt x="547306" y="327367"/>
                </a:lnTo>
                <a:lnTo>
                  <a:pt x="546074" y="326097"/>
                </a:lnTo>
                <a:lnTo>
                  <a:pt x="544220" y="326097"/>
                </a:lnTo>
                <a:lnTo>
                  <a:pt x="542353" y="324827"/>
                </a:lnTo>
                <a:lnTo>
                  <a:pt x="541756" y="323557"/>
                </a:lnTo>
                <a:lnTo>
                  <a:pt x="539889" y="323557"/>
                </a:lnTo>
                <a:lnTo>
                  <a:pt x="541147" y="326097"/>
                </a:lnTo>
                <a:lnTo>
                  <a:pt x="549770" y="332447"/>
                </a:lnTo>
                <a:lnTo>
                  <a:pt x="551942" y="334987"/>
                </a:lnTo>
                <a:lnTo>
                  <a:pt x="552856" y="336257"/>
                </a:lnTo>
                <a:lnTo>
                  <a:pt x="551319" y="336257"/>
                </a:lnTo>
                <a:lnTo>
                  <a:pt x="545528" y="333717"/>
                </a:lnTo>
                <a:lnTo>
                  <a:pt x="543864" y="333717"/>
                </a:lnTo>
                <a:lnTo>
                  <a:pt x="546328" y="336257"/>
                </a:lnTo>
                <a:lnTo>
                  <a:pt x="552856" y="341337"/>
                </a:lnTo>
                <a:lnTo>
                  <a:pt x="555650" y="346417"/>
                </a:lnTo>
                <a:lnTo>
                  <a:pt x="555942" y="347687"/>
                </a:lnTo>
                <a:lnTo>
                  <a:pt x="555015" y="348957"/>
                </a:lnTo>
                <a:lnTo>
                  <a:pt x="548957" y="343877"/>
                </a:lnTo>
                <a:lnTo>
                  <a:pt x="545846" y="341337"/>
                </a:lnTo>
                <a:lnTo>
                  <a:pt x="547471" y="343877"/>
                </a:lnTo>
                <a:lnTo>
                  <a:pt x="555650" y="351497"/>
                </a:lnTo>
                <a:lnTo>
                  <a:pt x="558419" y="355307"/>
                </a:lnTo>
                <a:lnTo>
                  <a:pt x="559041" y="356577"/>
                </a:lnTo>
                <a:lnTo>
                  <a:pt x="556869" y="356577"/>
                </a:lnTo>
                <a:lnTo>
                  <a:pt x="549109" y="351497"/>
                </a:lnTo>
                <a:lnTo>
                  <a:pt x="548500" y="351497"/>
                </a:lnTo>
                <a:lnTo>
                  <a:pt x="552919" y="356577"/>
                </a:lnTo>
                <a:lnTo>
                  <a:pt x="560273" y="364197"/>
                </a:lnTo>
                <a:lnTo>
                  <a:pt x="560895" y="364197"/>
                </a:lnTo>
                <a:lnTo>
                  <a:pt x="560273" y="365467"/>
                </a:lnTo>
                <a:lnTo>
                  <a:pt x="559663" y="365467"/>
                </a:lnTo>
                <a:lnTo>
                  <a:pt x="550900" y="359117"/>
                </a:lnTo>
                <a:lnTo>
                  <a:pt x="547890" y="359117"/>
                </a:lnTo>
                <a:lnTo>
                  <a:pt x="550849" y="362927"/>
                </a:lnTo>
                <a:lnTo>
                  <a:pt x="559968" y="373087"/>
                </a:lnTo>
                <a:lnTo>
                  <a:pt x="560590" y="375627"/>
                </a:lnTo>
                <a:lnTo>
                  <a:pt x="561505" y="376897"/>
                </a:lnTo>
                <a:lnTo>
                  <a:pt x="560590" y="378167"/>
                </a:lnTo>
                <a:lnTo>
                  <a:pt x="558736" y="376897"/>
                </a:lnTo>
                <a:lnTo>
                  <a:pt x="552653" y="371817"/>
                </a:lnTo>
                <a:lnTo>
                  <a:pt x="551053" y="371817"/>
                </a:lnTo>
                <a:lnTo>
                  <a:pt x="553910" y="375627"/>
                </a:lnTo>
                <a:lnTo>
                  <a:pt x="561200" y="385787"/>
                </a:lnTo>
                <a:lnTo>
                  <a:pt x="563054" y="389597"/>
                </a:lnTo>
                <a:lnTo>
                  <a:pt x="563981" y="392137"/>
                </a:lnTo>
                <a:lnTo>
                  <a:pt x="560895" y="389597"/>
                </a:lnTo>
                <a:lnTo>
                  <a:pt x="552475" y="380707"/>
                </a:lnTo>
                <a:lnTo>
                  <a:pt x="548817" y="376897"/>
                </a:lnTo>
                <a:lnTo>
                  <a:pt x="551129" y="381977"/>
                </a:lnTo>
                <a:lnTo>
                  <a:pt x="560590" y="394677"/>
                </a:lnTo>
                <a:lnTo>
                  <a:pt x="562444" y="398487"/>
                </a:lnTo>
                <a:lnTo>
                  <a:pt x="562749" y="399757"/>
                </a:lnTo>
                <a:lnTo>
                  <a:pt x="560273" y="398487"/>
                </a:lnTo>
                <a:lnTo>
                  <a:pt x="553097" y="389597"/>
                </a:lnTo>
                <a:lnTo>
                  <a:pt x="550583" y="387057"/>
                </a:lnTo>
                <a:lnTo>
                  <a:pt x="552767" y="390867"/>
                </a:lnTo>
                <a:lnTo>
                  <a:pt x="559663" y="402297"/>
                </a:lnTo>
                <a:lnTo>
                  <a:pt x="560590" y="403567"/>
                </a:lnTo>
                <a:lnTo>
                  <a:pt x="560590" y="404837"/>
                </a:lnTo>
                <a:lnTo>
                  <a:pt x="559663" y="403567"/>
                </a:lnTo>
                <a:lnTo>
                  <a:pt x="552754" y="395947"/>
                </a:lnTo>
                <a:lnTo>
                  <a:pt x="549744" y="393407"/>
                </a:lnTo>
                <a:lnTo>
                  <a:pt x="551548" y="395947"/>
                </a:lnTo>
                <a:lnTo>
                  <a:pt x="559041" y="407377"/>
                </a:lnTo>
                <a:lnTo>
                  <a:pt x="560895" y="411187"/>
                </a:lnTo>
                <a:lnTo>
                  <a:pt x="560590" y="411187"/>
                </a:lnTo>
                <a:lnTo>
                  <a:pt x="558736" y="409917"/>
                </a:lnTo>
                <a:lnTo>
                  <a:pt x="550862" y="399757"/>
                </a:lnTo>
                <a:lnTo>
                  <a:pt x="548119" y="398487"/>
                </a:lnTo>
                <a:lnTo>
                  <a:pt x="550519" y="402297"/>
                </a:lnTo>
                <a:lnTo>
                  <a:pt x="558114" y="412457"/>
                </a:lnTo>
                <a:lnTo>
                  <a:pt x="559968" y="416267"/>
                </a:lnTo>
                <a:lnTo>
                  <a:pt x="557809" y="414997"/>
                </a:lnTo>
                <a:lnTo>
                  <a:pt x="548767" y="404837"/>
                </a:lnTo>
                <a:lnTo>
                  <a:pt x="545693" y="402297"/>
                </a:lnTo>
                <a:lnTo>
                  <a:pt x="548525" y="406107"/>
                </a:lnTo>
                <a:lnTo>
                  <a:pt x="557199" y="417537"/>
                </a:lnTo>
                <a:lnTo>
                  <a:pt x="557415" y="421271"/>
                </a:lnTo>
                <a:lnTo>
                  <a:pt x="555955" y="420077"/>
                </a:lnTo>
                <a:lnTo>
                  <a:pt x="552856" y="417537"/>
                </a:lnTo>
                <a:lnTo>
                  <a:pt x="552856" y="416267"/>
                </a:lnTo>
                <a:lnTo>
                  <a:pt x="551319" y="413727"/>
                </a:lnTo>
                <a:lnTo>
                  <a:pt x="545604" y="407377"/>
                </a:lnTo>
                <a:lnTo>
                  <a:pt x="543521" y="406107"/>
                </a:lnTo>
                <a:lnTo>
                  <a:pt x="545503" y="409917"/>
                </a:lnTo>
                <a:lnTo>
                  <a:pt x="551942" y="418807"/>
                </a:lnTo>
                <a:lnTo>
                  <a:pt x="550697" y="420077"/>
                </a:lnTo>
                <a:lnTo>
                  <a:pt x="549160" y="420077"/>
                </a:lnTo>
                <a:lnTo>
                  <a:pt x="547306" y="418807"/>
                </a:lnTo>
                <a:lnTo>
                  <a:pt x="546328" y="417537"/>
                </a:lnTo>
                <a:lnTo>
                  <a:pt x="541401" y="411187"/>
                </a:lnTo>
                <a:lnTo>
                  <a:pt x="538924" y="408647"/>
                </a:lnTo>
                <a:lnTo>
                  <a:pt x="539877" y="411187"/>
                </a:lnTo>
                <a:lnTo>
                  <a:pt x="544220" y="417537"/>
                </a:lnTo>
                <a:lnTo>
                  <a:pt x="538657" y="416267"/>
                </a:lnTo>
                <a:lnTo>
                  <a:pt x="537743" y="414997"/>
                </a:lnTo>
                <a:lnTo>
                  <a:pt x="535571" y="412457"/>
                </a:lnTo>
                <a:lnTo>
                  <a:pt x="529653" y="407377"/>
                </a:lnTo>
                <a:lnTo>
                  <a:pt x="526694" y="406107"/>
                </a:lnTo>
                <a:lnTo>
                  <a:pt x="527329" y="407377"/>
                </a:lnTo>
                <a:lnTo>
                  <a:pt x="532180" y="414997"/>
                </a:lnTo>
                <a:lnTo>
                  <a:pt x="531863" y="414997"/>
                </a:lnTo>
                <a:lnTo>
                  <a:pt x="521055" y="413727"/>
                </a:lnTo>
                <a:lnTo>
                  <a:pt x="518287" y="413727"/>
                </a:lnTo>
                <a:lnTo>
                  <a:pt x="517042" y="411187"/>
                </a:lnTo>
                <a:lnTo>
                  <a:pt x="512406" y="403567"/>
                </a:lnTo>
                <a:lnTo>
                  <a:pt x="509638" y="401027"/>
                </a:lnTo>
                <a:lnTo>
                  <a:pt x="501904" y="393407"/>
                </a:lnTo>
                <a:lnTo>
                  <a:pt x="502551" y="395947"/>
                </a:lnTo>
                <a:lnTo>
                  <a:pt x="508393" y="401027"/>
                </a:lnTo>
                <a:lnTo>
                  <a:pt x="513041" y="408647"/>
                </a:lnTo>
                <a:lnTo>
                  <a:pt x="514261" y="413727"/>
                </a:lnTo>
                <a:lnTo>
                  <a:pt x="511479" y="412457"/>
                </a:lnTo>
                <a:lnTo>
                  <a:pt x="508698" y="411187"/>
                </a:lnTo>
                <a:lnTo>
                  <a:pt x="506857" y="409917"/>
                </a:lnTo>
                <a:lnTo>
                  <a:pt x="503453" y="406107"/>
                </a:lnTo>
                <a:lnTo>
                  <a:pt x="502843" y="405498"/>
                </a:lnTo>
                <a:lnTo>
                  <a:pt x="502843" y="409917"/>
                </a:lnTo>
                <a:lnTo>
                  <a:pt x="502843" y="411187"/>
                </a:lnTo>
                <a:lnTo>
                  <a:pt x="501611" y="409917"/>
                </a:lnTo>
                <a:lnTo>
                  <a:pt x="499452" y="409917"/>
                </a:lnTo>
                <a:lnTo>
                  <a:pt x="497598" y="407377"/>
                </a:lnTo>
                <a:lnTo>
                  <a:pt x="496658" y="406107"/>
                </a:lnTo>
                <a:lnTo>
                  <a:pt x="496963" y="407377"/>
                </a:lnTo>
                <a:lnTo>
                  <a:pt x="496963" y="409917"/>
                </a:lnTo>
                <a:lnTo>
                  <a:pt x="491731" y="409917"/>
                </a:lnTo>
                <a:lnTo>
                  <a:pt x="490956" y="408647"/>
                </a:lnTo>
                <a:lnTo>
                  <a:pt x="490194" y="407377"/>
                </a:lnTo>
                <a:lnTo>
                  <a:pt x="488950" y="406107"/>
                </a:lnTo>
                <a:lnTo>
                  <a:pt x="487718" y="404914"/>
                </a:lnTo>
                <a:lnTo>
                  <a:pt x="487718" y="408647"/>
                </a:lnTo>
                <a:lnTo>
                  <a:pt x="484949" y="408647"/>
                </a:lnTo>
                <a:lnTo>
                  <a:pt x="483387" y="407377"/>
                </a:lnTo>
                <a:lnTo>
                  <a:pt x="479386" y="402983"/>
                </a:lnTo>
                <a:lnTo>
                  <a:pt x="479386" y="407377"/>
                </a:lnTo>
                <a:lnTo>
                  <a:pt x="478447" y="408647"/>
                </a:lnTo>
                <a:lnTo>
                  <a:pt x="476605" y="408647"/>
                </a:lnTo>
                <a:lnTo>
                  <a:pt x="474141" y="407377"/>
                </a:lnTo>
                <a:lnTo>
                  <a:pt x="470103" y="402386"/>
                </a:lnTo>
                <a:lnTo>
                  <a:pt x="470103" y="406107"/>
                </a:lnTo>
                <a:lnTo>
                  <a:pt x="469201" y="407377"/>
                </a:lnTo>
                <a:lnTo>
                  <a:pt x="467944" y="407377"/>
                </a:lnTo>
                <a:lnTo>
                  <a:pt x="466102" y="406107"/>
                </a:lnTo>
                <a:lnTo>
                  <a:pt x="463943" y="403783"/>
                </a:lnTo>
                <a:lnTo>
                  <a:pt x="463943" y="406107"/>
                </a:lnTo>
                <a:lnTo>
                  <a:pt x="462407" y="407377"/>
                </a:lnTo>
                <a:lnTo>
                  <a:pt x="460857" y="407377"/>
                </a:lnTo>
                <a:lnTo>
                  <a:pt x="459308" y="406107"/>
                </a:lnTo>
                <a:lnTo>
                  <a:pt x="456209" y="402297"/>
                </a:lnTo>
                <a:lnTo>
                  <a:pt x="456209" y="406107"/>
                </a:lnTo>
                <a:lnTo>
                  <a:pt x="451586" y="406107"/>
                </a:lnTo>
                <a:lnTo>
                  <a:pt x="450646" y="404837"/>
                </a:lnTo>
                <a:lnTo>
                  <a:pt x="450354" y="401027"/>
                </a:lnTo>
                <a:lnTo>
                  <a:pt x="452501" y="402297"/>
                </a:lnTo>
                <a:lnTo>
                  <a:pt x="454355" y="403567"/>
                </a:lnTo>
                <a:lnTo>
                  <a:pt x="456209" y="406107"/>
                </a:lnTo>
                <a:lnTo>
                  <a:pt x="456209" y="402297"/>
                </a:lnTo>
                <a:lnTo>
                  <a:pt x="453136" y="401027"/>
                </a:lnTo>
                <a:lnTo>
                  <a:pt x="450049" y="398487"/>
                </a:lnTo>
                <a:lnTo>
                  <a:pt x="449427" y="393407"/>
                </a:lnTo>
                <a:lnTo>
                  <a:pt x="449110" y="392137"/>
                </a:lnTo>
                <a:lnTo>
                  <a:pt x="454355" y="397217"/>
                </a:lnTo>
                <a:lnTo>
                  <a:pt x="459003" y="401027"/>
                </a:lnTo>
                <a:lnTo>
                  <a:pt x="463943" y="406107"/>
                </a:lnTo>
                <a:lnTo>
                  <a:pt x="463943" y="403783"/>
                </a:lnTo>
                <a:lnTo>
                  <a:pt x="460235" y="399757"/>
                </a:lnTo>
                <a:lnTo>
                  <a:pt x="455295" y="395947"/>
                </a:lnTo>
                <a:lnTo>
                  <a:pt x="451396" y="392137"/>
                </a:lnTo>
                <a:lnTo>
                  <a:pt x="448805" y="389597"/>
                </a:lnTo>
                <a:lnTo>
                  <a:pt x="448805" y="384517"/>
                </a:lnTo>
                <a:lnTo>
                  <a:pt x="449427" y="380707"/>
                </a:lnTo>
                <a:lnTo>
                  <a:pt x="454660" y="388327"/>
                </a:lnTo>
                <a:lnTo>
                  <a:pt x="464883" y="399757"/>
                </a:lnTo>
                <a:lnTo>
                  <a:pt x="470103" y="406107"/>
                </a:lnTo>
                <a:lnTo>
                  <a:pt x="470103" y="402386"/>
                </a:lnTo>
                <a:lnTo>
                  <a:pt x="467982" y="399757"/>
                </a:lnTo>
                <a:lnTo>
                  <a:pt x="461962" y="393407"/>
                </a:lnTo>
                <a:lnTo>
                  <a:pt x="456018" y="385787"/>
                </a:lnTo>
                <a:lnTo>
                  <a:pt x="451243" y="380707"/>
                </a:lnTo>
                <a:lnTo>
                  <a:pt x="450049" y="379437"/>
                </a:lnTo>
                <a:lnTo>
                  <a:pt x="450049" y="378167"/>
                </a:lnTo>
                <a:lnTo>
                  <a:pt x="450964" y="376897"/>
                </a:lnTo>
                <a:lnTo>
                  <a:pt x="451281" y="375627"/>
                </a:lnTo>
                <a:lnTo>
                  <a:pt x="451904" y="374357"/>
                </a:lnTo>
                <a:lnTo>
                  <a:pt x="458965" y="381977"/>
                </a:lnTo>
                <a:lnTo>
                  <a:pt x="466102" y="390867"/>
                </a:lnTo>
                <a:lnTo>
                  <a:pt x="472998" y="399757"/>
                </a:lnTo>
                <a:lnTo>
                  <a:pt x="479386" y="407377"/>
                </a:lnTo>
                <a:lnTo>
                  <a:pt x="479386" y="402983"/>
                </a:lnTo>
                <a:lnTo>
                  <a:pt x="475297" y="398487"/>
                </a:lnTo>
                <a:lnTo>
                  <a:pt x="454393" y="374357"/>
                </a:lnTo>
                <a:lnTo>
                  <a:pt x="453301" y="373087"/>
                </a:lnTo>
                <a:lnTo>
                  <a:pt x="452196" y="371817"/>
                </a:lnTo>
                <a:lnTo>
                  <a:pt x="452805" y="370547"/>
                </a:lnTo>
                <a:lnTo>
                  <a:pt x="453440" y="366737"/>
                </a:lnTo>
                <a:lnTo>
                  <a:pt x="460298" y="375627"/>
                </a:lnTo>
                <a:lnTo>
                  <a:pt x="466102" y="381977"/>
                </a:lnTo>
                <a:lnTo>
                  <a:pt x="471690" y="388327"/>
                </a:lnTo>
                <a:lnTo>
                  <a:pt x="477837" y="395947"/>
                </a:lnTo>
                <a:lnTo>
                  <a:pt x="479056" y="398487"/>
                </a:lnTo>
                <a:lnTo>
                  <a:pt x="486486" y="407377"/>
                </a:lnTo>
                <a:lnTo>
                  <a:pt x="487718" y="408647"/>
                </a:lnTo>
                <a:lnTo>
                  <a:pt x="487718" y="404914"/>
                </a:lnTo>
                <a:lnTo>
                  <a:pt x="482460" y="399757"/>
                </a:lnTo>
                <a:lnTo>
                  <a:pt x="481228" y="397217"/>
                </a:lnTo>
                <a:lnTo>
                  <a:pt x="473468" y="388327"/>
                </a:lnTo>
                <a:lnTo>
                  <a:pt x="467296" y="380707"/>
                </a:lnTo>
                <a:lnTo>
                  <a:pt x="461302" y="373087"/>
                </a:lnTo>
                <a:lnTo>
                  <a:pt x="455256" y="366737"/>
                </a:lnTo>
                <a:lnTo>
                  <a:pt x="454050" y="365467"/>
                </a:lnTo>
                <a:lnTo>
                  <a:pt x="454202" y="364197"/>
                </a:lnTo>
                <a:lnTo>
                  <a:pt x="454355" y="362927"/>
                </a:lnTo>
                <a:lnTo>
                  <a:pt x="454990" y="361657"/>
                </a:lnTo>
                <a:lnTo>
                  <a:pt x="455142" y="360387"/>
                </a:lnTo>
                <a:lnTo>
                  <a:pt x="455295" y="359117"/>
                </a:lnTo>
                <a:lnTo>
                  <a:pt x="463715" y="369277"/>
                </a:lnTo>
                <a:lnTo>
                  <a:pt x="473354" y="381977"/>
                </a:lnTo>
                <a:lnTo>
                  <a:pt x="491413" y="403567"/>
                </a:lnTo>
                <a:lnTo>
                  <a:pt x="494499" y="407377"/>
                </a:lnTo>
                <a:lnTo>
                  <a:pt x="492353" y="406107"/>
                </a:lnTo>
                <a:lnTo>
                  <a:pt x="494499" y="408647"/>
                </a:lnTo>
                <a:lnTo>
                  <a:pt x="496963" y="409917"/>
                </a:lnTo>
                <a:lnTo>
                  <a:pt x="496963" y="407377"/>
                </a:lnTo>
                <a:lnTo>
                  <a:pt x="494195" y="403567"/>
                </a:lnTo>
                <a:lnTo>
                  <a:pt x="484301" y="392137"/>
                </a:lnTo>
                <a:lnTo>
                  <a:pt x="474319" y="379437"/>
                </a:lnTo>
                <a:lnTo>
                  <a:pt x="464629" y="368007"/>
                </a:lnTo>
                <a:lnTo>
                  <a:pt x="456730" y="359117"/>
                </a:lnTo>
                <a:lnTo>
                  <a:pt x="455599" y="357847"/>
                </a:lnTo>
                <a:lnTo>
                  <a:pt x="455904" y="356577"/>
                </a:lnTo>
                <a:lnTo>
                  <a:pt x="456539" y="352767"/>
                </a:lnTo>
                <a:lnTo>
                  <a:pt x="464896" y="362927"/>
                </a:lnTo>
                <a:lnTo>
                  <a:pt x="475056" y="375627"/>
                </a:lnTo>
                <a:lnTo>
                  <a:pt x="500049" y="406107"/>
                </a:lnTo>
                <a:lnTo>
                  <a:pt x="499745" y="406107"/>
                </a:lnTo>
                <a:lnTo>
                  <a:pt x="502843" y="409917"/>
                </a:lnTo>
                <a:lnTo>
                  <a:pt x="502843" y="405498"/>
                </a:lnTo>
                <a:lnTo>
                  <a:pt x="502208" y="404837"/>
                </a:lnTo>
                <a:lnTo>
                  <a:pt x="486740" y="387057"/>
                </a:lnTo>
                <a:lnTo>
                  <a:pt x="476211" y="374357"/>
                </a:lnTo>
                <a:lnTo>
                  <a:pt x="466026" y="361657"/>
                </a:lnTo>
                <a:lnTo>
                  <a:pt x="457720" y="352767"/>
                </a:lnTo>
                <a:lnTo>
                  <a:pt x="456539" y="351497"/>
                </a:lnTo>
                <a:lnTo>
                  <a:pt x="457149" y="348957"/>
                </a:lnTo>
                <a:lnTo>
                  <a:pt x="457149" y="346417"/>
                </a:lnTo>
                <a:lnTo>
                  <a:pt x="457454" y="345147"/>
                </a:lnTo>
                <a:lnTo>
                  <a:pt x="465632" y="356577"/>
                </a:lnTo>
                <a:lnTo>
                  <a:pt x="475170" y="368007"/>
                </a:lnTo>
                <a:lnTo>
                  <a:pt x="485813" y="379437"/>
                </a:lnTo>
                <a:lnTo>
                  <a:pt x="497293" y="390867"/>
                </a:lnTo>
                <a:lnTo>
                  <a:pt x="493293" y="384517"/>
                </a:lnTo>
                <a:lnTo>
                  <a:pt x="484822" y="374357"/>
                </a:lnTo>
                <a:lnTo>
                  <a:pt x="474319" y="364197"/>
                </a:lnTo>
                <a:lnTo>
                  <a:pt x="464248" y="351497"/>
                </a:lnTo>
                <a:lnTo>
                  <a:pt x="461784" y="347687"/>
                </a:lnTo>
                <a:lnTo>
                  <a:pt x="460336" y="345147"/>
                </a:lnTo>
                <a:lnTo>
                  <a:pt x="459613" y="343877"/>
                </a:lnTo>
                <a:lnTo>
                  <a:pt x="458050" y="340067"/>
                </a:lnTo>
                <a:lnTo>
                  <a:pt x="458393" y="337527"/>
                </a:lnTo>
                <a:lnTo>
                  <a:pt x="458393" y="336257"/>
                </a:lnTo>
                <a:lnTo>
                  <a:pt x="458698" y="334987"/>
                </a:lnTo>
                <a:lnTo>
                  <a:pt x="465874" y="346417"/>
                </a:lnTo>
                <a:lnTo>
                  <a:pt x="474941" y="359117"/>
                </a:lnTo>
                <a:lnTo>
                  <a:pt x="485914" y="370547"/>
                </a:lnTo>
                <a:lnTo>
                  <a:pt x="498843" y="383247"/>
                </a:lnTo>
                <a:lnTo>
                  <a:pt x="494436" y="376897"/>
                </a:lnTo>
                <a:lnTo>
                  <a:pt x="486092" y="368007"/>
                </a:lnTo>
                <a:lnTo>
                  <a:pt x="476250" y="357847"/>
                </a:lnTo>
                <a:lnTo>
                  <a:pt x="467334" y="346417"/>
                </a:lnTo>
                <a:lnTo>
                  <a:pt x="463638" y="338797"/>
                </a:lnTo>
                <a:lnTo>
                  <a:pt x="461543" y="334987"/>
                </a:lnTo>
                <a:lnTo>
                  <a:pt x="460857" y="333717"/>
                </a:lnTo>
                <a:lnTo>
                  <a:pt x="459828" y="331177"/>
                </a:lnTo>
                <a:lnTo>
                  <a:pt x="459308" y="329907"/>
                </a:lnTo>
                <a:lnTo>
                  <a:pt x="459308" y="327367"/>
                </a:lnTo>
                <a:lnTo>
                  <a:pt x="466661" y="340067"/>
                </a:lnTo>
                <a:lnTo>
                  <a:pt x="476021" y="351497"/>
                </a:lnTo>
                <a:lnTo>
                  <a:pt x="487057" y="364197"/>
                </a:lnTo>
                <a:lnTo>
                  <a:pt x="499452" y="375627"/>
                </a:lnTo>
                <a:lnTo>
                  <a:pt x="495147" y="369277"/>
                </a:lnTo>
                <a:lnTo>
                  <a:pt x="486752" y="360387"/>
                </a:lnTo>
                <a:lnTo>
                  <a:pt x="476910" y="350227"/>
                </a:lnTo>
                <a:lnTo>
                  <a:pt x="468249" y="338797"/>
                </a:lnTo>
                <a:lnTo>
                  <a:pt x="464248" y="331177"/>
                </a:lnTo>
                <a:lnTo>
                  <a:pt x="462394" y="327367"/>
                </a:lnTo>
                <a:lnTo>
                  <a:pt x="459917" y="322287"/>
                </a:lnTo>
                <a:lnTo>
                  <a:pt x="459917" y="318477"/>
                </a:lnTo>
                <a:lnTo>
                  <a:pt x="467614" y="332447"/>
                </a:lnTo>
                <a:lnTo>
                  <a:pt x="477939" y="345147"/>
                </a:lnTo>
                <a:lnTo>
                  <a:pt x="489826" y="359117"/>
                </a:lnTo>
                <a:lnTo>
                  <a:pt x="502208" y="370547"/>
                </a:lnTo>
                <a:lnTo>
                  <a:pt x="497522" y="364197"/>
                </a:lnTo>
                <a:lnTo>
                  <a:pt x="488327" y="354037"/>
                </a:lnTo>
                <a:lnTo>
                  <a:pt x="477735" y="342607"/>
                </a:lnTo>
                <a:lnTo>
                  <a:pt x="468896" y="331177"/>
                </a:lnTo>
                <a:lnTo>
                  <a:pt x="464858" y="323557"/>
                </a:lnTo>
                <a:lnTo>
                  <a:pt x="462089" y="318477"/>
                </a:lnTo>
                <a:lnTo>
                  <a:pt x="461695" y="317207"/>
                </a:lnTo>
                <a:lnTo>
                  <a:pt x="460552" y="313397"/>
                </a:lnTo>
                <a:lnTo>
                  <a:pt x="460552" y="309587"/>
                </a:lnTo>
                <a:lnTo>
                  <a:pt x="467436" y="322287"/>
                </a:lnTo>
                <a:lnTo>
                  <a:pt x="477253" y="336257"/>
                </a:lnTo>
                <a:lnTo>
                  <a:pt x="488988" y="348957"/>
                </a:lnTo>
                <a:lnTo>
                  <a:pt x="501611" y="360387"/>
                </a:lnTo>
                <a:lnTo>
                  <a:pt x="497078" y="355307"/>
                </a:lnTo>
                <a:lnTo>
                  <a:pt x="488251" y="345147"/>
                </a:lnTo>
                <a:lnTo>
                  <a:pt x="478155" y="334987"/>
                </a:lnTo>
                <a:lnTo>
                  <a:pt x="469798" y="323557"/>
                </a:lnTo>
                <a:lnTo>
                  <a:pt x="465162" y="315937"/>
                </a:lnTo>
                <a:lnTo>
                  <a:pt x="462699" y="309587"/>
                </a:lnTo>
                <a:lnTo>
                  <a:pt x="461149" y="305777"/>
                </a:lnTo>
                <a:lnTo>
                  <a:pt x="461149" y="301967"/>
                </a:lnTo>
                <a:lnTo>
                  <a:pt x="461467" y="300697"/>
                </a:lnTo>
                <a:lnTo>
                  <a:pt x="467690" y="313397"/>
                </a:lnTo>
                <a:lnTo>
                  <a:pt x="476948" y="327367"/>
                </a:lnTo>
                <a:lnTo>
                  <a:pt x="488353" y="338797"/>
                </a:lnTo>
                <a:lnTo>
                  <a:pt x="501002" y="350227"/>
                </a:lnTo>
                <a:lnTo>
                  <a:pt x="496709" y="345147"/>
                </a:lnTo>
                <a:lnTo>
                  <a:pt x="479107" y="326097"/>
                </a:lnTo>
                <a:lnTo>
                  <a:pt x="471347" y="315937"/>
                </a:lnTo>
                <a:lnTo>
                  <a:pt x="466102" y="307047"/>
                </a:lnTo>
                <a:lnTo>
                  <a:pt x="463638" y="301967"/>
                </a:lnTo>
                <a:lnTo>
                  <a:pt x="463169" y="300697"/>
                </a:lnTo>
                <a:lnTo>
                  <a:pt x="461784" y="296887"/>
                </a:lnTo>
                <a:lnTo>
                  <a:pt x="461784" y="293077"/>
                </a:lnTo>
                <a:lnTo>
                  <a:pt x="462089" y="291807"/>
                </a:lnTo>
                <a:lnTo>
                  <a:pt x="467626" y="304507"/>
                </a:lnTo>
                <a:lnTo>
                  <a:pt x="476288" y="317207"/>
                </a:lnTo>
                <a:lnTo>
                  <a:pt x="487273" y="329907"/>
                </a:lnTo>
                <a:lnTo>
                  <a:pt x="499745" y="341337"/>
                </a:lnTo>
                <a:lnTo>
                  <a:pt x="496011" y="336257"/>
                </a:lnTo>
                <a:lnTo>
                  <a:pt x="488403" y="327367"/>
                </a:lnTo>
                <a:lnTo>
                  <a:pt x="479513" y="318477"/>
                </a:lnTo>
                <a:lnTo>
                  <a:pt x="471957" y="308317"/>
                </a:lnTo>
                <a:lnTo>
                  <a:pt x="466102" y="299427"/>
                </a:lnTo>
                <a:lnTo>
                  <a:pt x="464248" y="291807"/>
                </a:lnTo>
                <a:lnTo>
                  <a:pt x="462407" y="287997"/>
                </a:lnTo>
                <a:lnTo>
                  <a:pt x="462407" y="286727"/>
                </a:lnTo>
                <a:lnTo>
                  <a:pt x="462699" y="285457"/>
                </a:lnTo>
                <a:lnTo>
                  <a:pt x="462699" y="282917"/>
                </a:lnTo>
                <a:lnTo>
                  <a:pt x="463003" y="281647"/>
                </a:lnTo>
                <a:lnTo>
                  <a:pt x="467563" y="294347"/>
                </a:lnTo>
                <a:lnTo>
                  <a:pt x="475589" y="307047"/>
                </a:lnTo>
                <a:lnTo>
                  <a:pt x="486283" y="321017"/>
                </a:lnTo>
                <a:lnTo>
                  <a:pt x="498843" y="332447"/>
                </a:lnTo>
                <a:lnTo>
                  <a:pt x="495350" y="327367"/>
                </a:lnTo>
                <a:lnTo>
                  <a:pt x="480288" y="310857"/>
                </a:lnTo>
                <a:lnTo>
                  <a:pt x="473506" y="301967"/>
                </a:lnTo>
                <a:lnTo>
                  <a:pt x="466712" y="290537"/>
                </a:lnTo>
                <a:lnTo>
                  <a:pt x="465162" y="282917"/>
                </a:lnTo>
                <a:lnTo>
                  <a:pt x="464451" y="281647"/>
                </a:lnTo>
                <a:lnTo>
                  <a:pt x="463003" y="279107"/>
                </a:lnTo>
                <a:lnTo>
                  <a:pt x="466623" y="262597"/>
                </a:lnTo>
                <a:lnTo>
                  <a:pt x="469417" y="249897"/>
                </a:lnTo>
                <a:lnTo>
                  <a:pt x="477393" y="233387"/>
                </a:lnTo>
                <a:lnTo>
                  <a:pt x="480453" y="227037"/>
                </a:lnTo>
                <a:lnTo>
                  <a:pt x="484263" y="223227"/>
                </a:lnTo>
                <a:lnTo>
                  <a:pt x="491871" y="215607"/>
                </a:lnTo>
                <a:lnTo>
                  <a:pt x="495668" y="211797"/>
                </a:lnTo>
                <a:lnTo>
                  <a:pt x="498817" y="210527"/>
                </a:lnTo>
                <a:lnTo>
                  <a:pt x="508279" y="206717"/>
                </a:lnTo>
                <a:lnTo>
                  <a:pt x="514591" y="204177"/>
                </a:lnTo>
                <a:lnTo>
                  <a:pt x="515200" y="204177"/>
                </a:lnTo>
                <a:lnTo>
                  <a:pt x="514261" y="210527"/>
                </a:lnTo>
                <a:lnTo>
                  <a:pt x="515200" y="216877"/>
                </a:lnTo>
                <a:lnTo>
                  <a:pt x="518287" y="223227"/>
                </a:lnTo>
                <a:lnTo>
                  <a:pt x="518896" y="221957"/>
                </a:lnTo>
                <a:lnTo>
                  <a:pt x="517359" y="215607"/>
                </a:lnTo>
                <a:lnTo>
                  <a:pt x="517131" y="211797"/>
                </a:lnTo>
                <a:lnTo>
                  <a:pt x="517042" y="205447"/>
                </a:lnTo>
                <a:lnTo>
                  <a:pt x="519518" y="205447"/>
                </a:lnTo>
                <a:lnTo>
                  <a:pt x="519823" y="211797"/>
                </a:lnTo>
                <a:lnTo>
                  <a:pt x="521995" y="218147"/>
                </a:lnTo>
                <a:lnTo>
                  <a:pt x="524764" y="218147"/>
                </a:lnTo>
                <a:lnTo>
                  <a:pt x="522605" y="215607"/>
                </a:lnTo>
                <a:lnTo>
                  <a:pt x="522376" y="211797"/>
                </a:lnTo>
                <a:lnTo>
                  <a:pt x="522300" y="206717"/>
                </a:lnTo>
                <a:lnTo>
                  <a:pt x="525691" y="207987"/>
                </a:lnTo>
                <a:lnTo>
                  <a:pt x="525691" y="214337"/>
                </a:lnTo>
                <a:lnTo>
                  <a:pt x="527850" y="221957"/>
                </a:lnTo>
                <a:lnTo>
                  <a:pt x="530948" y="221957"/>
                </a:lnTo>
                <a:lnTo>
                  <a:pt x="528154" y="218147"/>
                </a:lnTo>
                <a:lnTo>
                  <a:pt x="528256" y="211797"/>
                </a:lnTo>
                <a:lnTo>
                  <a:pt x="528459" y="209257"/>
                </a:lnTo>
                <a:lnTo>
                  <a:pt x="529094" y="209257"/>
                </a:lnTo>
                <a:lnTo>
                  <a:pt x="529704" y="211797"/>
                </a:lnTo>
                <a:lnTo>
                  <a:pt x="530644" y="214337"/>
                </a:lnTo>
                <a:lnTo>
                  <a:pt x="531863" y="215607"/>
                </a:lnTo>
                <a:lnTo>
                  <a:pt x="533095" y="214337"/>
                </a:lnTo>
                <a:lnTo>
                  <a:pt x="531863" y="209257"/>
                </a:lnTo>
                <a:lnTo>
                  <a:pt x="531558" y="207987"/>
                </a:lnTo>
                <a:lnTo>
                  <a:pt x="533260" y="206717"/>
                </a:lnTo>
                <a:lnTo>
                  <a:pt x="534949" y="205447"/>
                </a:lnTo>
                <a:lnTo>
                  <a:pt x="538962" y="206717"/>
                </a:lnTo>
                <a:lnTo>
                  <a:pt x="543293" y="209257"/>
                </a:lnTo>
                <a:lnTo>
                  <a:pt x="544842" y="210527"/>
                </a:lnTo>
                <a:lnTo>
                  <a:pt x="544220" y="211797"/>
                </a:lnTo>
                <a:lnTo>
                  <a:pt x="539889" y="211797"/>
                </a:lnTo>
                <a:lnTo>
                  <a:pt x="544842" y="214337"/>
                </a:lnTo>
                <a:lnTo>
                  <a:pt x="545147" y="214337"/>
                </a:lnTo>
                <a:lnTo>
                  <a:pt x="546074" y="215607"/>
                </a:lnTo>
                <a:lnTo>
                  <a:pt x="543293" y="215607"/>
                </a:lnTo>
                <a:lnTo>
                  <a:pt x="541451" y="216877"/>
                </a:lnTo>
                <a:lnTo>
                  <a:pt x="547928" y="218147"/>
                </a:lnTo>
                <a:lnTo>
                  <a:pt x="550100" y="218147"/>
                </a:lnTo>
                <a:lnTo>
                  <a:pt x="549770" y="219417"/>
                </a:lnTo>
                <a:lnTo>
                  <a:pt x="549160" y="220687"/>
                </a:lnTo>
                <a:lnTo>
                  <a:pt x="547611" y="221957"/>
                </a:lnTo>
                <a:lnTo>
                  <a:pt x="553161" y="221957"/>
                </a:lnTo>
                <a:lnTo>
                  <a:pt x="559041" y="223227"/>
                </a:lnTo>
                <a:lnTo>
                  <a:pt x="557199" y="218147"/>
                </a:lnTo>
                <a:lnTo>
                  <a:pt x="556920" y="216877"/>
                </a:lnTo>
                <a:lnTo>
                  <a:pt x="554405" y="205447"/>
                </a:lnTo>
                <a:lnTo>
                  <a:pt x="555015" y="211797"/>
                </a:lnTo>
                <a:lnTo>
                  <a:pt x="555345" y="216877"/>
                </a:lnTo>
                <a:lnTo>
                  <a:pt x="552246" y="216877"/>
                </a:lnTo>
                <a:lnTo>
                  <a:pt x="553491" y="211797"/>
                </a:lnTo>
                <a:lnTo>
                  <a:pt x="552551" y="206717"/>
                </a:lnTo>
                <a:lnTo>
                  <a:pt x="551942" y="204177"/>
                </a:lnTo>
                <a:lnTo>
                  <a:pt x="551319" y="200367"/>
                </a:lnTo>
                <a:lnTo>
                  <a:pt x="550100" y="200367"/>
                </a:lnTo>
                <a:lnTo>
                  <a:pt x="544842" y="199097"/>
                </a:lnTo>
                <a:lnTo>
                  <a:pt x="539889" y="200367"/>
                </a:lnTo>
                <a:lnTo>
                  <a:pt x="547306" y="200367"/>
                </a:lnTo>
                <a:lnTo>
                  <a:pt x="548843" y="201637"/>
                </a:lnTo>
                <a:lnTo>
                  <a:pt x="551002" y="205447"/>
                </a:lnTo>
                <a:lnTo>
                  <a:pt x="551319" y="209257"/>
                </a:lnTo>
                <a:lnTo>
                  <a:pt x="550392" y="211797"/>
                </a:lnTo>
                <a:lnTo>
                  <a:pt x="548843" y="214337"/>
                </a:lnTo>
                <a:lnTo>
                  <a:pt x="547928" y="213067"/>
                </a:lnTo>
                <a:lnTo>
                  <a:pt x="547928" y="210527"/>
                </a:lnTo>
                <a:lnTo>
                  <a:pt x="547001" y="206717"/>
                </a:lnTo>
                <a:lnTo>
                  <a:pt x="546696" y="204177"/>
                </a:lnTo>
                <a:lnTo>
                  <a:pt x="538657" y="204177"/>
                </a:lnTo>
                <a:lnTo>
                  <a:pt x="536194" y="205447"/>
                </a:lnTo>
                <a:lnTo>
                  <a:pt x="533717" y="204177"/>
                </a:lnTo>
                <a:lnTo>
                  <a:pt x="532790" y="202907"/>
                </a:lnTo>
                <a:lnTo>
                  <a:pt x="530644" y="201637"/>
                </a:lnTo>
                <a:lnTo>
                  <a:pt x="533412" y="201637"/>
                </a:lnTo>
                <a:lnTo>
                  <a:pt x="530313" y="200367"/>
                </a:lnTo>
                <a:lnTo>
                  <a:pt x="530936" y="199097"/>
                </a:lnTo>
                <a:lnTo>
                  <a:pt x="531558" y="197827"/>
                </a:lnTo>
                <a:lnTo>
                  <a:pt x="533717" y="196557"/>
                </a:lnTo>
                <a:lnTo>
                  <a:pt x="539699" y="196557"/>
                </a:lnTo>
                <a:lnTo>
                  <a:pt x="545452" y="195287"/>
                </a:lnTo>
                <a:lnTo>
                  <a:pt x="551434" y="195287"/>
                </a:lnTo>
                <a:lnTo>
                  <a:pt x="558114" y="197827"/>
                </a:lnTo>
                <a:lnTo>
                  <a:pt x="562444" y="201637"/>
                </a:lnTo>
                <a:lnTo>
                  <a:pt x="565213" y="209257"/>
                </a:lnTo>
                <a:lnTo>
                  <a:pt x="562749" y="211797"/>
                </a:lnTo>
                <a:lnTo>
                  <a:pt x="557199" y="204177"/>
                </a:lnTo>
                <a:lnTo>
                  <a:pt x="558736" y="201637"/>
                </a:lnTo>
                <a:lnTo>
                  <a:pt x="554088" y="200367"/>
                </a:lnTo>
                <a:lnTo>
                  <a:pt x="556564" y="204177"/>
                </a:lnTo>
                <a:lnTo>
                  <a:pt x="558419" y="209257"/>
                </a:lnTo>
                <a:lnTo>
                  <a:pt x="558419" y="214337"/>
                </a:lnTo>
                <a:lnTo>
                  <a:pt x="565518" y="220687"/>
                </a:lnTo>
                <a:lnTo>
                  <a:pt x="559041" y="223227"/>
                </a:lnTo>
                <a:lnTo>
                  <a:pt x="566140" y="227037"/>
                </a:lnTo>
                <a:lnTo>
                  <a:pt x="565835" y="229577"/>
                </a:lnTo>
                <a:lnTo>
                  <a:pt x="563981" y="229577"/>
                </a:lnTo>
                <a:lnTo>
                  <a:pt x="563054" y="234657"/>
                </a:lnTo>
                <a:lnTo>
                  <a:pt x="555650" y="232117"/>
                </a:lnTo>
                <a:lnTo>
                  <a:pt x="552246" y="235927"/>
                </a:lnTo>
                <a:lnTo>
                  <a:pt x="560590" y="235927"/>
                </a:lnTo>
                <a:lnTo>
                  <a:pt x="562444" y="237197"/>
                </a:lnTo>
                <a:lnTo>
                  <a:pt x="561822" y="238467"/>
                </a:lnTo>
                <a:lnTo>
                  <a:pt x="559041" y="238467"/>
                </a:lnTo>
                <a:lnTo>
                  <a:pt x="563359" y="243547"/>
                </a:lnTo>
                <a:lnTo>
                  <a:pt x="566750" y="246087"/>
                </a:lnTo>
                <a:lnTo>
                  <a:pt x="569226" y="238467"/>
                </a:lnTo>
                <a:lnTo>
                  <a:pt x="570458" y="238467"/>
                </a:lnTo>
                <a:lnTo>
                  <a:pt x="571703" y="242277"/>
                </a:lnTo>
                <a:lnTo>
                  <a:pt x="576948" y="244817"/>
                </a:lnTo>
                <a:lnTo>
                  <a:pt x="577875" y="244817"/>
                </a:lnTo>
                <a:lnTo>
                  <a:pt x="574789" y="246087"/>
                </a:lnTo>
                <a:lnTo>
                  <a:pt x="569849" y="246087"/>
                </a:lnTo>
                <a:lnTo>
                  <a:pt x="575716" y="247357"/>
                </a:lnTo>
                <a:lnTo>
                  <a:pt x="577253" y="248627"/>
                </a:lnTo>
                <a:lnTo>
                  <a:pt x="577253" y="249897"/>
                </a:lnTo>
                <a:lnTo>
                  <a:pt x="576326" y="249897"/>
                </a:lnTo>
                <a:lnTo>
                  <a:pt x="572312" y="251167"/>
                </a:lnTo>
                <a:lnTo>
                  <a:pt x="572008" y="251167"/>
                </a:lnTo>
                <a:lnTo>
                  <a:pt x="579412" y="252437"/>
                </a:lnTo>
                <a:lnTo>
                  <a:pt x="582498" y="253707"/>
                </a:lnTo>
                <a:lnTo>
                  <a:pt x="583742" y="254977"/>
                </a:lnTo>
                <a:lnTo>
                  <a:pt x="582498" y="256247"/>
                </a:lnTo>
                <a:lnTo>
                  <a:pt x="576021" y="256247"/>
                </a:lnTo>
                <a:lnTo>
                  <a:pt x="576326" y="257517"/>
                </a:lnTo>
                <a:lnTo>
                  <a:pt x="584047" y="257517"/>
                </a:lnTo>
                <a:lnTo>
                  <a:pt x="585889" y="258787"/>
                </a:lnTo>
                <a:lnTo>
                  <a:pt x="586511" y="260057"/>
                </a:lnTo>
                <a:lnTo>
                  <a:pt x="586206" y="261327"/>
                </a:lnTo>
                <a:lnTo>
                  <a:pt x="582193" y="262597"/>
                </a:lnTo>
                <a:lnTo>
                  <a:pt x="587756" y="262597"/>
                </a:lnTo>
                <a:lnTo>
                  <a:pt x="588987" y="265137"/>
                </a:lnTo>
                <a:lnTo>
                  <a:pt x="588060" y="265137"/>
                </a:lnTo>
                <a:lnTo>
                  <a:pt x="583425" y="266407"/>
                </a:lnTo>
                <a:lnTo>
                  <a:pt x="584047" y="267677"/>
                </a:lnTo>
                <a:lnTo>
                  <a:pt x="589915" y="267677"/>
                </a:lnTo>
                <a:lnTo>
                  <a:pt x="590232" y="268947"/>
                </a:lnTo>
                <a:lnTo>
                  <a:pt x="593623" y="268947"/>
                </a:lnTo>
                <a:lnTo>
                  <a:pt x="594855" y="271487"/>
                </a:lnTo>
                <a:lnTo>
                  <a:pt x="599808" y="271487"/>
                </a:lnTo>
                <a:lnTo>
                  <a:pt x="601967" y="274027"/>
                </a:lnTo>
                <a:lnTo>
                  <a:pt x="597649" y="274027"/>
                </a:lnTo>
                <a:lnTo>
                  <a:pt x="597319" y="275297"/>
                </a:lnTo>
                <a:lnTo>
                  <a:pt x="604431" y="275297"/>
                </a:lnTo>
                <a:lnTo>
                  <a:pt x="607517" y="277837"/>
                </a:lnTo>
                <a:lnTo>
                  <a:pt x="607517" y="274878"/>
                </a:lnTo>
                <a:lnTo>
                  <a:pt x="577862" y="243547"/>
                </a:lnTo>
                <a:lnTo>
                  <a:pt x="572579" y="234657"/>
                </a:lnTo>
                <a:lnTo>
                  <a:pt x="571068" y="232117"/>
                </a:lnTo>
                <a:lnTo>
                  <a:pt x="570763" y="230847"/>
                </a:lnTo>
                <a:lnTo>
                  <a:pt x="570763" y="224497"/>
                </a:lnTo>
                <a:lnTo>
                  <a:pt x="569226" y="219417"/>
                </a:lnTo>
                <a:lnTo>
                  <a:pt x="563981" y="214337"/>
                </a:lnTo>
                <a:lnTo>
                  <a:pt x="566445" y="213067"/>
                </a:lnTo>
                <a:lnTo>
                  <a:pt x="566140" y="211797"/>
                </a:lnTo>
                <a:lnTo>
                  <a:pt x="571703" y="213067"/>
                </a:lnTo>
                <a:lnTo>
                  <a:pt x="566140" y="204177"/>
                </a:lnTo>
                <a:lnTo>
                  <a:pt x="562470" y="196557"/>
                </a:lnTo>
                <a:lnTo>
                  <a:pt x="556221" y="194017"/>
                </a:lnTo>
                <a:lnTo>
                  <a:pt x="547598" y="192747"/>
                </a:lnTo>
                <a:lnTo>
                  <a:pt x="536803" y="195287"/>
                </a:lnTo>
                <a:lnTo>
                  <a:pt x="534644" y="195287"/>
                </a:lnTo>
                <a:lnTo>
                  <a:pt x="530009" y="191046"/>
                </a:lnTo>
                <a:lnTo>
                  <a:pt x="530009" y="196557"/>
                </a:lnTo>
                <a:lnTo>
                  <a:pt x="527545" y="199097"/>
                </a:lnTo>
                <a:lnTo>
                  <a:pt x="523227" y="196557"/>
                </a:lnTo>
                <a:lnTo>
                  <a:pt x="518896" y="194017"/>
                </a:lnTo>
                <a:lnTo>
                  <a:pt x="519201" y="196557"/>
                </a:lnTo>
                <a:lnTo>
                  <a:pt x="517969" y="195922"/>
                </a:lnTo>
                <a:lnTo>
                  <a:pt x="517969" y="200367"/>
                </a:lnTo>
                <a:lnTo>
                  <a:pt x="516445" y="201637"/>
                </a:lnTo>
                <a:lnTo>
                  <a:pt x="515200" y="200367"/>
                </a:lnTo>
                <a:lnTo>
                  <a:pt x="514261" y="199097"/>
                </a:lnTo>
                <a:lnTo>
                  <a:pt x="512711" y="196557"/>
                </a:lnTo>
                <a:lnTo>
                  <a:pt x="515200" y="195287"/>
                </a:lnTo>
                <a:lnTo>
                  <a:pt x="517042" y="196557"/>
                </a:lnTo>
                <a:lnTo>
                  <a:pt x="517359" y="199097"/>
                </a:lnTo>
                <a:lnTo>
                  <a:pt x="517969" y="200367"/>
                </a:lnTo>
                <a:lnTo>
                  <a:pt x="517969" y="195922"/>
                </a:lnTo>
                <a:lnTo>
                  <a:pt x="516750" y="195287"/>
                </a:lnTo>
                <a:lnTo>
                  <a:pt x="513041" y="192747"/>
                </a:lnTo>
                <a:lnTo>
                  <a:pt x="510552" y="195287"/>
                </a:lnTo>
                <a:lnTo>
                  <a:pt x="507466" y="194017"/>
                </a:lnTo>
                <a:lnTo>
                  <a:pt x="504088" y="190207"/>
                </a:lnTo>
                <a:lnTo>
                  <a:pt x="506247" y="196557"/>
                </a:lnTo>
                <a:lnTo>
                  <a:pt x="506552" y="197827"/>
                </a:lnTo>
                <a:lnTo>
                  <a:pt x="505307" y="197827"/>
                </a:lnTo>
                <a:lnTo>
                  <a:pt x="504698" y="196557"/>
                </a:lnTo>
                <a:lnTo>
                  <a:pt x="501294" y="192239"/>
                </a:lnTo>
                <a:lnTo>
                  <a:pt x="501294" y="200367"/>
                </a:lnTo>
                <a:lnTo>
                  <a:pt x="501002" y="204177"/>
                </a:lnTo>
                <a:lnTo>
                  <a:pt x="476440" y="204177"/>
                </a:lnTo>
                <a:lnTo>
                  <a:pt x="469239" y="205447"/>
                </a:lnTo>
                <a:lnTo>
                  <a:pt x="463308" y="209257"/>
                </a:lnTo>
                <a:lnTo>
                  <a:pt x="477862" y="206717"/>
                </a:lnTo>
                <a:lnTo>
                  <a:pt x="485241" y="206717"/>
                </a:lnTo>
                <a:lnTo>
                  <a:pt x="492645" y="207987"/>
                </a:lnTo>
                <a:lnTo>
                  <a:pt x="493890" y="207987"/>
                </a:lnTo>
                <a:lnTo>
                  <a:pt x="492048" y="209257"/>
                </a:lnTo>
                <a:lnTo>
                  <a:pt x="490499" y="210527"/>
                </a:lnTo>
                <a:lnTo>
                  <a:pt x="488950" y="210527"/>
                </a:lnTo>
                <a:lnTo>
                  <a:pt x="487718" y="209969"/>
                </a:lnTo>
                <a:lnTo>
                  <a:pt x="487718" y="215607"/>
                </a:lnTo>
                <a:lnTo>
                  <a:pt x="487095" y="219417"/>
                </a:lnTo>
                <a:lnTo>
                  <a:pt x="480910" y="219417"/>
                </a:lnTo>
                <a:lnTo>
                  <a:pt x="477837" y="220687"/>
                </a:lnTo>
                <a:lnTo>
                  <a:pt x="477837" y="227037"/>
                </a:lnTo>
                <a:lnTo>
                  <a:pt x="477532" y="232117"/>
                </a:lnTo>
                <a:lnTo>
                  <a:pt x="474751" y="232117"/>
                </a:lnTo>
                <a:lnTo>
                  <a:pt x="474751" y="234657"/>
                </a:lnTo>
                <a:lnTo>
                  <a:pt x="471347" y="241007"/>
                </a:lnTo>
                <a:lnTo>
                  <a:pt x="464654" y="251167"/>
                </a:lnTo>
                <a:lnTo>
                  <a:pt x="462089" y="254622"/>
                </a:lnTo>
                <a:lnTo>
                  <a:pt x="462089" y="263867"/>
                </a:lnTo>
                <a:lnTo>
                  <a:pt x="460552" y="268947"/>
                </a:lnTo>
                <a:lnTo>
                  <a:pt x="459308" y="273215"/>
                </a:lnTo>
                <a:lnTo>
                  <a:pt x="459308" y="279107"/>
                </a:lnTo>
                <a:lnTo>
                  <a:pt x="459308" y="284187"/>
                </a:lnTo>
                <a:lnTo>
                  <a:pt x="457149" y="290537"/>
                </a:lnTo>
                <a:lnTo>
                  <a:pt x="459003" y="290537"/>
                </a:lnTo>
                <a:lnTo>
                  <a:pt x="458698" y="291350"/>
                </a:lnTo>
                <a:lnTo>
                  <a:pt x="458698" y="319747"/>
                </a:lnTo>
                <a:lnTo>
                  <a:pt x="456844" y="324485"/>
                </a:lnTo>
                <a:lnTo>
                  <a:pt x="456844" y="332447"/>
                </a:lnTo>
                <a:lnTo>
                  <a:pt x="455091" y="342607"/>
                </a:lnTo>
                <a:lnTo>
                  <a:pt x="452196" y="350139"/>
                </a:lnTo>
                <a:lnTo>
                  <a:pt x="452196" y="366737"/>
                </a:lnTo>
                <a:lnTo>
                  <a:pt x="451586" y="369277"/>
                </a:lnTo>
                <a:lnTo>
                  <a:pt x="450964" y="370547"/>
                </a:lnTo>
                <a:lnTo>
                  <a:pt x="449427" y="373087"/>
                </a:lnTo>
                <a:lnTo>
                  <a:pt x="448500" y="371817"/>
                </a:lnTo>
                <a:lnTo>
                  <a:pt x="447255" y="371817"/>
                </a:lnTo>
                <a:lnTo>
                  <a:pt x="446951" y="369277"/>
                </a:lnTo>
                <a:lnTo>
                  <a:pt x="447573" y="368007"/>
                </a:lnTo>
                <a:lnTo>
                  <a:pt x="448030" y="366737"/>
                </a:lnTo>
                <a:lnTo>
                  <a:pt x="448500" y="365467"/>
                </a:lnTo>
                <a:lnTo>
                  <a:pt x="449745" y="364197"/>
                </a:lnTo>
                <a:lnTo>
                  <a:pt x="450964" y="364197"/>
                </a:lnTo>
                <a:lnTo>
                  <a:pt x="451904" y="365467"/>
                </a:lnTo>
                <a:lnTo>
                  <a:pt x="452196" y="366737"/>
                </a:lnTo>
                <a:lnTo>
                  <a:pt x="452196" y="350139"/>
                </a:lnTo>
                <a:lnTo>
                  <a:pt x="448017" y="355307"/>
                </a:lnTo>
                <a:lnTo>
                  <a:pt x="447255" y="355676"/>
                </a:lnTo>
                <a:lnTo>
                  <a:pt x="447255" y="360387"/>
                </a:lnTo>
                <a:lnTo>
                  <a:pt x="444804" y="362927"/>
                </a:lnTo>
                <a:lnTo>
                  <a:pt x="444500" y="363181"/>
                </a:lnTo>
                <a:lnTo>
                  <a:pt x="444500" y="368007"/>
                </a:lnTo>
                <a:lnTo>
                  <a:pt x="441083" y="371817"/>
                </a:lnTo>
                <a:lnTo>
                  <a:pt x="437997" y="375627"/>
                </a:lnTo>
                <a:lnTo>
                  <a:pt x="436156" y="380707"/>
                </a:lnTo>
                <a:lnTo>
                  <a:pt x="433679" y="385787"/>
                </a:lnTo>
                <a:lnTo>
                  <a:pt x="432752" y="387057"/>
                </a:lnTo>
                <a:lnTo>
                  <a:pt x="429983" y="389597"/>
                </a:lnTo>
                <a:lnTo>
                  <a:pt x="430441" y="385787"/>
                </a:lnTo>
                <a:lnTo>
                  <a:pt x="430593" y="384517"/>
                </a:lnTo>
                <a:lnTo>
                  <a:pt x="431317" y="379437"/>
                </a:lnTo>
                <a:lnTo>
                  <a:pt x="431495" y="378167"/>
                </a:lnTo>
                <a:lnTo>
                  <a:pt x="434301" y="373087"/>
                </a:lnTo>
                <a:lnTo>
                  <a:pt x="439242" y="369277"/>
                </a:lnTo>
                <a:lnTo>
                  <a:pt x="443560" y="366737"/>
                </a:lnTo>
                <a:lnTo>
                  <a:pt x="444500" y="368007"/>
                </a:lnTo>
                <a:lnTo>
                  <a:pt x="444500" y="363181"/>
                </a:lnTo>
                <a:lnTo>
                  <a:pt x="441706" y="365467"/>
                </a:lnTo>
                <a:lnTo>
                  <a:pt x="438302" y="368007"/>
                </a:lnTo>
                <a:lnTo>
                  <a:pt x="432752" y="373087"/>
                </a:lnTo>
                <a:lnTo>
                  <a:pt x="432142" y="373087"/>
                </a:lnTo>
                <a:lnTo>
                  <a:pt x="433679" y="369277"/>
                </a:lnTo>
                <a:lnTo>
                  <a:pt x="435838" y="365467"/>
                </a:lnTo>
                <a:lnTo>
                  <a:pt x="439242" y="362927"/>
                </a:lnTo>
                <a:lnTo>
                  <a:pt x="443560" y="360387"/>
                </a:lnTo>
                <a:lnTo>
                  <a:pt x="447255" y="360387"/>
                </a:lnTo>
                <a:lnTo>
                  <a:pt x="447255" y="355676"/>
                </a:lnTo>
                <a:lnTo>
                  <a:pt x="442645" y="357847"/>
                </a:lnTo>
                <a:lnTo>
                  <a:pt x="432142" y="366737"/>
                </a:lnTo>
                <a:lnTo>
                  <a:pt x="429653" y="368604"/>
                </a:lnTo>
                <a:lnTo>
                  <a:pt x="429653" y="375627"/>
                </a:lnTo>
                <a:lnTo>
                  <a:pt x="429653" y="378167"/>
                </a:lnTo>
                <a:lnTo>
                  <a:pt x="429056" y="379437"/>
                </a:lnTo>
                <a:lnTo>
                  <a:pt x="428104" y="379437"/>
                </a:lnTo>
                <a:lnTo>
                  <a:pt x="427799" y="378167"/>
                </a:lnTo>
                <a:lnTo>
                  <a:pt x="427799" y="375627"/>
                </a:lnTo>
                <a:lnTo>
                  <a:pt x="428104" y="373087"/>
                </a:lnTo>
                <a:lnTo>
                  <a:pt x="429056" y="373087"/>
                </a:lnTo>
                <a:lnTo>
                  <a:pt x="429653" y="375627"/>
                </a:lnTo>
                <a:lnTo>
                  <a:pt x="429653" y="368604"/>
                </a:lnTo>
                <a:lnTo>
                  <a:pt x="428752" y="369277"/>
                </a:lnTo>
                <a:lnTo>
                  <a:pt x="424726" y="374357"/>
                </a:lnTo>
                <a:lnTo>
                  <a:pt x="418858" y="383247"/>
                </a:lnTo>
                <a:lnTo>
                  <a:pt x="415150" y="385787"/>
                </a:lnTo>
                <a:lnTo>
                  <a:pt x="414845" y="384517"/>
                </a:lnTo>
                <a:lnTo>
                  <a:pt x="417004" y="381977"/>
                </a:lnTo>
                <a:lnTo>
                  <a:pt x="418553" y="379437"/>
                </a:lnTo>
                <a:lnTo>
                  <a:pt x="421640" y="376897"/>
                </a:lnTo>
                <a:lnTo>
                  <a:pt x="423494" y="374357"/>
                </a:lnTo>
                <a:lnTo>
                  <a:pt x="425030" y="371817"/>
                </a:lnTo>
                <a:lnTo>
                  <a:pt x="425030" y="369277"/>
                </a:lnTo>
                <a:lnTo>
                  <a:pt x="426897" y="368007"/>
                </a:lnTo>
                <a:lnTo>
                  <a:pt x="431203" y="361657"/>
                </a:lnTo>
                <a:lnTo>
                  <a:pt x="435838" y="356577"/>
                </a:lnTo>
                <a:lnTo>
                  <a:pt x="441401" y="352767"/>
                </a:lnTo>
                <a:lnTo>
                  <a:pt x="445757" y="348957"/>
                </a:lnTo>
                <a:lnTo>
                  <a:pt x="449618" y="343877"/>
                </a:lnTo>
                <a:lnTo>
                  <a:pt x="453072" y="337527"/>
                </a:lnTo>
                <a:lnTo>
                  <a:pt x="456209" y="331177"/>
                </a:lnTo>
                <a:lnTo>
                  <a:pt x="456844" y="332447"/>
                </a:lnTo>
                <a:lnTo>
                  <a:pt x="456844" y="324485"/>
                </a:lnTo>
                <a:lnTo>
                  <a:pt x="456209" y="326097"/>
                </a:lnTo>
                <a:lnTo>
                  <a:pt x="452247" y="334987"/>
                </a:lnTo>
                <a:lnTo>
                  <a:pt x="446925" y="342607"/>
                </a:lnTo>
                <a:lnTo>
                  <a:pt x="441071" y="348957"/>
                </a:lnTo>
                <a:lnTo>
                  <a:pt x="435533" y="354037"/>
                </a:lnTo>
                <a:lnTo>
                  <a:pt x="430364" y="359117"/>
                </a:lnTo>
                <a:lnTo>
                  <a:pt x="425678" y="364197"/>
                </a:lnTo>
                <a:lnTo>
                  <a:pt x="421068" y="370547"/>
                </a:lnTo>
                <a:lnTo>
                  <a:pt x="416090" y="376897"/>
                </a:lnTo>
                <a:lnTo>
                  <a:pt x="414235" y="379437"/>
                </a:lnTo>
                <a:lnTo>
                  <a:pt x="412673" y="378167"/>
                </a:lnTo>
                <a:lnTo>
                  <a:pt x="414540" y="375627"/>
                </a:lnTo>
                <a:lnTo>
                  <a:pt x="416725" y="371817"/>
                </a:lnTo>
                <a:lnTo>
                  <a:pt x="419633" y="366737"/>
                </a:lnTo>
                <a:lnTo>
                  <a:pt x="425450" y="360387"/>
                </a:lnTo>
                <a:lnTo>
                  <a:pt x="431685" y="354037"/>
                </a:lnTo>
                <a:lnTo>
                  <a:pt x="437997" y="348957"/>
                </a:lnTo>
                <a:lnTo>
                  <a:pt x="443064" y="343877"/>
                </a:lnTo>
                <a:lnTo>
                  <a:pt x="447306" y="337527"/>
                </a:lnTo>
                <a:lnTo>
                  <a:pt x="448500" y="334987"/>
                </a:lnTo>
                <a:lnTo>
                  <a:pt x="450900" y="329907"/>
                </a:lnTo>
                <a:lnTo>
                  <a:pt x="454050" y="322287"/>
                </a:lnTo>
                <a:lnTo>
                  <a:pt x="454977" y="319747"/>
                </a:lnTo>
                <a:lnTo>
                  <a:pt x="455904" y="317207"/>
                </a:lnTo>
                <a:lnTo>
                  <a:pt x="458698" y="319747"/>
                </a:lnTo>
                <a:lnTo>
                  <a:pt x="458698" y="291350"/>
                </a:lnTo>
                <a:lnTo>
                  <a:pt x="458050" y="293077"/>
                </a:lnTo>
                <a:lnTo>
                  <a:pt x="456844" y="294347"/>
                </a:lnTo>
                <a:lnTo>
                  <a:pt x="456539" y="296887"/>
                </a:lnTo>
                <a:lnTo>
                  <a:pt x="456539" y="299427"/>
                </a:lnTo>
                <a:lnTo>
                  <a:pt x="454355" y="300697"/>
                </a:lnTo>
                <a:lnTo>
                  <a:pt x="453745" y="308317"/>
                </a:lnTo>
                <a:lnTo>
                  <a:pt x="452805" y="314667"/>
                </a:lnTo>
                <a:lnTo>
                  <a:pt x="452805" y="319747"/>
                </a:lnTo>
                <a:lnTo>
                  <a:pt x="445706" y="331190"/>
                </a:lnTo>
                <a:lnTo>
                  <a:pt x="445706" y="334987"/>
                </a:lnTo>
                <a:lnTo>
                  <a:pt x="444182" y="338797"/>
                </a:lnTo>
                <a:lnTo>
                  <a:pt x="440461" y="342607"/>
                </a:lnTo>
                <a:lnTo>
                  <a:pt x="436448" y="345147"/>
                </a:lnTo>
                <a:lnTo>
                  <a:pt x="432142" y="345147"/>
                </a:lnTo>
                <a:lnTo>
                  <a:pt x="425335" y="346417"/>
                </a:lnTo>
                <a:lnTo>
                  <a:pt x="420700" y="352767"/>
                </a:lnTo>
                <a:lnTo>
                  <a:pt x="416090" y="360387"/>
                </a:lnTo>
                <a:lnTo>
                  <a:pt x="429653" y="350227"/>
                </a:lnTo>
                <a:lnTo>
                  <a:pt x="432752" y="348957"/>
                </a:lnTo>
                <a:lnTo>
                  <a:pt x="433362" y="350227"/>
                </a:lnTo>
                <a:lnTo>
                  <a:pt x="431495" y="352767"/>
                </a:lnTo>
                <a:lnTo>
                  <a:pt x="423316" y="357847"/>
                </a:lnTo>
                <a:lnTo>
                  <a:pt x="419011" y="364197"/>
                </a:lnTo>
                <a:lnTo>
                  <a:pt x="416318" y="368007"/>
                </a:lnTo>
                <a:lnTo>
                  <a:pt x="412991" y="371817"/>
                </a:lnTo>
                <a:lnTo>
                  <a:pt x="411759" y="369277"/>
                </a:lnTo>
                <a:lnTo>
                  <a:pt x="412051" y="368007"/>
                </a:lnTo>
                <a:lnTo>
                  <a:pt x="412826" y="366737"/>
                </a:lnTo>
                <a:lnTo>
                  <a:pt x="413600" y="365467"/>
                </a:lnTo>
                <a:lnTo>
                  <a:pt x="409282" y="366737"/>
                </a:lnTo>
                <a:lnTo>
                  <a:pt x="410832" y="359117"/>
                </a:lnTo>
                <a:lnTo>
                  <a:pt x="414845" y="354037"/>
                </a:lnTo>
                <a:lnTo>
                  <a:pt x="416306" y="352767"/>
                </a:lnTo>
                <a:lnTo>
                  <a:pt x="420700" y="348957"/>
                </a:lnTo>
                <a:lnTo>
                  <a:pt x="427189" y="343877"/>
                </a:lnTo>
                <a:lnTo>
                  <a:pt x="434301" y="341337"/>
                </a:lnTo>
                <a:lnTo>
                  <a:pt x="442645" y="336257"/>
                </a:lnTo>
                <a:lnTo>
                  <a:pt x="445096" y="334987"/>
                </a:lnTo>
                <a:lnTo>
                  <a:pt x="445706" y="334987"/>
                </a:lnTo>
                <a:lnTo>
                  <a:pt x="445706" y="331190"/>
                </a:lnTo>
                <a:lnTo>
                  <a:pt x="444182" y="332447"/>
                </a:lnTo>
                <a:lnTo>
                  <a:pt x="440461" y="334987"/>
                </a:lnTo>
                <a:lnTo>
                  <a:pt x="434911" y="337527"/>
                </a:lnTo>
                <a:lnTo>
                  <a:pt x="430593" y="340067"/>
                </a:lnTo>
                <a:lnTo>
                  <a:pt x="425335" y="341337"/>
                </a:lnTo>
                <a:lnTo>
                  <a:pt x="420408" y="345147"/>
                </a:lnTo>
                <a:lnTo>
                  <a:pt x="415747" y="350227"/>
                </a:lnTo>
                <a:lnTo>
                  <a:pt x="412991" y="352767"/>
                </a:lnTo>
                <a:lnTo>
                  <a:pt x="411759" y="351497"/>
                </a:lnTo>
                <a:lnTo>
                  <a:pt x="412673" y="346417"/>
                </a:lnTo>
                <a:lnTo>
                  <a:pt x="415150" y="341337"/>
                </a:lnTo>
                <a:lnTo>
                  <a:pt x="421944" y="338797"/>
                </a:lnTo>
                <a:lnTo>
                  <a:pt x="431495" y="334987"/>
                </a:lnTo>
                <a:lnTo>
                  <a:pt x="437997" y="333717"/>
                </a:lnTo>
                <a:lnTo>
                  <a:pt x="443255" y="328637"/>
                </a:lnTo>
                <a:lnTo>
                  <a:pt x="447890" y="323557"/>
                </a:lnTo>
                <a:lnTo>
                  <a:pt x="449529" y="322287"/>
                </a:lnTo>
                <a:lnTo>
                  <a:pt x="452805" y="319747"/>
                </a:lnTo>
                <a:lnTo>
                  <a:pt x="452805" y="314667"/>
                </a:lnTo>
                <a:lnTo>
                  <a:pt x="450354" y="317207"/>
                </a:lnTo>
                <a:lnTo>
                  <a:pt x="446659" y="322287"/>
                </a:lnTo>
                <a:lnTo>
                  <a:pt x="445401" y="321017"/>
                </a:lnTo>
                <a:lnTo>
                  <a:pt x="446659" y="314667"/>
                </a:lnTo>
                <a:lnTo>
                  <a:pt x="446925" y="313397"/>
                </a:lnTo>
                <a:lnTo>
                  <a:pt x="448805" y="304507"/>
                </a:lnTo>
                <a:lnTo>
                  <a:pt x="449110" y="299427"/>
                </a:lnTo>
                <a:lnTo>
                  <a:pt x="450646" y="295617"/>
                </a:lnTo>
                <a:lnTo>
                  <a:pt x="453440" y="291807"/>
                </a:lnTo>
                <a:lnTo>
                  <a:pt x="455383" y="286727"/>
                </a:lnTo>
                <a:lnTo>
                  <a:pt x="456844" y="282917"/>
                </a:lnTo>
                <a:lnTo>
                  <a:pt x="457746" y="279107"/>
                </a:lnTo>
                <a:lnTo>
                  <a:pt x="459308" y="279107"/>
                </a:lnTo>
                <a:lnTo>
                  <a:pt x="459308" y="273215"/>
                </a:lnTo>
                <a:lnTo>
                  <a:pt x="458698" y="275297"/>
                </a:lnTo>
                <a:lnTo>
                  <a:pt x="455599" y="280377"/>
                </a:lnTo>
                <a:lnTo>
                  <a:pt x="452196" y="281711"/>
                </a:lnTo>
                <a:lnTo>
                  <a:pt x="452196" y="289267"/>
                </a:lnTo>
                <a:lnTo>
                  <a:pt x="451281" y="290537"/>
                </a:lnTo>
                <a:lnTo>
                  <a:pt x="446341" y="298157"/>
                </a:lnTo>
                <a:lnTo>
                  <a:pt x="445401" y="304507"/>
                </a:lnTo>
                <a:lnTo>
                  <a:pt x="445096" y="305308"/>
                </a:lnTo>
                <a:lnTo>
                  <a:pt x="445096" y="313397"/>
                </a:lnTo>
                <a:lnTo>
                  <a:pt x="443852" y="319747"/>
                </a:lnTo>
                <a:lnTo>
                  <a:pt x="442645" y="324827"/>
                </a:lnTo>
                <a:lnTo>
                  <a:pt x="438924" y="329907"/>
                </a:lnTo>
                <a:lnTo>
                  <a:pt x="431203" y="332447"/>
                </a:lnTo>
                <a:lnTo>
                  <a:pt x="424726" y="334987"/>
                </a:lnTo>
                <a:lnTo>
                  <a:pt x="422871" y="332447"/>
                </a:lnTo>
                <a:lnTo>
                  <a:pt x="427189" y="329907"/>
                </a:lnTo>
                <a:lnTo>
                  <a:pt x="430288" y="327367"/>
                </a:lnTo>
                <a:lnTo>
                  <a:pt x="431838" y="326097"/>
                </a:lnTo>
                <a:lnTo>
                  <a:pt x="435838" y="323557"/>
                </a:lnTo>
                <a:lnTo>
                  <a:pt x="438924" y="319747"/>
                </a:lnTo>
                <a:lnTo>
                  <a:pt x="439788" y="318477"/>
                </a:lnTo>
                <a:lnTo>
                  <a:pt x="443255" y="313397"/>
                </a:lnTo>
                <a:lnTo>
                  <a:pt x="445096" y="313397"/>
                </a:lnTo>
                <a:lnTo>
                  <a:pt x="445096" y="305308"/>
                </a:lnTo>
                <a:lnTo>
                  <a:pt x="442950" y="310857"/>
                </a:lnTo>
                <a:lnTo>
                  <a:pt x="437083" y="317207"/>
                </a:lnTo>
                <a:lnTo>
                  <a:pt x="435838" y="318477"/>
                </a:lnTo>
                <a:lnTo>
                  <a:pt x="433679" y="318477"/>
                </a:lnTo>
                <a:lnTo>
                  <a:pt x="434911" y="317207"/>
                </a:lnTo>
                <a:lnTo>
                  <a:pt x="440778" y="304507"/>
                </a:lnTo>
                <a:lnTo>
                  <a:pt x="433362" y="314667"/>
                </a:lnTo>
                <a:lnTo>
                  <a:pt x="431203" y="318477"/>
                </a:lnTo>
                <a:lnTo>
                  <a:pt x="430898" y="315937"/>
                </a:lnTo>
                <a:lnTo>
                  <a:pt x="431838" y="313397"/>
                </a:lnTo>
                <a:lnTo>
                  <a:pt x="436753" y="301967"/>
                </a:lnTo>
                <a:lnTo>
                  <a:pt x="437997" y="296887"/>
                </a:lnTo>
                <a:lnTo>
                  <a:pt x="440156" y="294347"/>
                </a:lnTo>
                <a:lnTo>
                  <a:pt x="442963" y="294335"/>
                </a:lnTo>
                <a:lnTo>
                  <a:pt x="444309" y="293077"/>
                </a:lnTo>
                <a:lnTo>
                  <a:pt x="449745" y="287997"/>
                </a:lnTo>
                <a:lnTo>
                  <a:pt x="451281" y="286727"/>
                </a:lnTo>
                <a:lnTo>
                  <a:pt x="452196" y="289267"/>
                </a:lnTo>
                <a:lnTo>
                  <a:pt x="452196" y="281711"/>
                </a:lnTo>
                <a:lnTo>
                  <a:pt x="449110" y="282917"/>
                </a:lnTo>
                <a:lnTo>
                  <a:pt x="443852" y="290537"/>
                </a:lnTo>
                <a:lnTo>
                  <a:pt x="440461" y="293077"/>
                </a:lnTo>
                <a:lnTo>
                  <a:pt x="438607" y="290537"/>
                </a:lnTo>
                <a:lnTo>
                  <a:pt x="434606" y="295617"/>
                </a:lnTo>
                <a:lnTo>
                  <a:pt x="433997" y="295986"/>
                </a:lnTo>
                <a:lnTo>
                  <a:pt x="433997" y="301967"/>
                </a:lnTo>
                <a:lnTo>
                  <a:pt x="431838" y="305777"/>
                </a:lnTo>
                <a:lnTo>
                  <a:pt x="428104" y="313397"/>
                </a:lnTo>
                <a:lnTo>
                  <a:pt x="428104" y="327367"/>
                </a:lnTo>
                <a:lnTo>
                  <a:pt x="420408" y="326097"/>
                </a:lnTo>
                <a:lnTo>
                  <a:pt x="421322" y="323557"/>
                </a:lnTo>
                <a:lnTo>
                  <a:pt x="422249" y="321017"/>
                </a:lnTo>
                <a:lnTo>
                  <a:pt x="424561" y="314667"/>
                </a:lnTo>
                <a:lnTo>
                  <a:pt x="425958" y="310857"/>
                </a:lnTo>
                <a:lnTo>
                  <a:pt x="426897" y="307047"/>
                </a:lnTo>
                <a:lnTo>
                  <a:pt x="429653" y="304507"/>
                </a:lnTo>
                <a:lnTo>
                  <a:pt x="433057" y="301967"/>
                </a:lnTo>
                <a:lnTo>
                  <a:pt x="433997" y="301967"/>
                </a:lnTo>
                <a:lnTo>
                  <a:pt x="433997" y="295986"/>
                </a:lnTo>
                <a:lnTo>
                  <a:pt x="430288" y="298157"/>
                </a:lnTo>
                <a:lnTo>
                  <a:pt x="427189" y="300697"/>
                </a:lnTo>
                <a:lnTo>
                  <a:pt x="424408" y="308317"/>
                </a:lnTo>
                <a:lnTo>
                  <a:pt x="423176" y="310857"/>
                </a:lnTo>
                <a:lnTo>
                  <a:pt x="422871" y="310857"/>
                </a:lnTo>
                <a:lnTo>
                  <a:pt x="422554" y="308317"/>
                </a:lnTo>
                <a:lnTo>
                  <a:pt x="422681" y="305777"/>
                </a:lnTo>
                <a:lnTo>
                  <a:pt x="422871" y="301967"/>
                </a:lnTo>
                <a:lnTo>
                  <a:pt x="424726" y="299427"/>
                </a:lnTo>
                <a:lnTo>
                  <a:pt x="427507" y="296887"/>
                </a:lnTo>
                <a:lnTo>
                  <a:pt x="427507" y="294335"/>
                </a:lnTo>
                <a:lnTo>
                  <a:pt x="428104" y="293077"/>
                </a:lnTo>
                <a:lnTo>
                  <a:pt x="429983" y="291807"/>
                </a:lnTo>
                <a:lnTo>
                  <a:pt x="436753" y="287997"/>
                </a:lnTo>
                <a:lnTo>
                  <a:pt x="441401" y="281647"/>
                </a:lnTo>
                <a:lnTo>
                  <a:pt x="447255" y="280377"/>
                </a:lnTo>
                <a:lnTo>
                  <a:pt x="449110" y="275297"/>
                </a:lnTo>
                <a:lnTo>
                  <a:pt x="452805" y="272757"/>
                </a:lnTo>
                <a:lnTo>
                  <a:pt x="457746" y="266407"/>
                </a:lnTo>
                <a:lnTo>
                  <a:pt x="461149" y="262597"/>
                </a:lnTo>
                <a:lnTo>
                  <a:pt x="462089" y="263867"/>
                </a:lnTo>
                <a:lnTo>
                  <a:pt x="462089" y="254622"/>
                </a:lnTo>
                <a:lnTo>
                  <a:pt x="458038" y="260057"/>
                </a:lnTo>
                <a:lnTo>
                  <a:pt x="451586" y="267677"/>
                </a:lnTo>
                <a:lnTo>
                  <a:pt x="445401" y="272757"/>
                </a:lnTo>
                <a:lnTo>
                  <a:pt x="441706" y="272757"/>
                </a:lnTo>
                <a:lnTo>
                  <a:pt x="438924" y="275297"/>
                </a:lnTo>
                <a:lnTo>
                  <a:pt x="436753" y="279107"/>
                </a:lnTo>
                <a:lnTo>
                  <a:pt x="445096" y="275297"/>
                </a:lnTo>
                <a:lnTo>
                  <a:pt x="445401" y="276567"/>
                </a:lnTo>
                <a:lnTo>
                  <a:pt x="443560" y="279107"/>
                </a:lnTo>
                <a:lnTo>
                  <a:pt x="439648" y="281647"/>
                </a:lnTo>
                <a:lnTo>
                  <a:pt x="435406" y="285457"/>
                </a:lnTo>
                <a:lnTo>
                  <a:pt x="431698" y="287997"/>
                </a:lnTo>
                <a:lnTo>
                  <a:pt x="429348" y="285457"/>
                </a:lnTo>
                <a:lnTo>
                  <a:pt x="426250" y="290537"/>
                </a:lnTo>
                <a:lnTo>
                  <a:pt x="426250" y="293077"/>
                </a:lnTo>
                <a:lnTo>
                  <a:pt x="426250" y="294347"/>
                </a:lnTo>
                <a:lnTo>
                  <a:pt x="425335" y="295617"/>
                </a:lnTo>
                <a:lnTo>
                  <a:pt x="424726" y="296887"/>
                </a:lnTo>
                <a:lnTo>
                  <a:pt x="422554" y="296887"/>
                </a:lnTo>
                <a:lnTo>
                  <a:pt x="422249" y="295617"/>
                </a:lnTo>
                <a:lnTo>
                  <a:pt x="422262" y="294335"/>
                </a:lnTo>
                <a:lnTo>
                  <a:pt x="423176" y="293077"/>
                </a:lnTo>
                <a:lnTo>
                  <a:pt x="423799" y="293077"/>
                </a:lnTo>
                <a:lnTo>
                  <a:pt x="425030" y="291807"/>
                </a:lnTo>
                <a:lnTo>
                  <a:pt x="425653" y="293077"/>
                </a:lnTo>
                <a:lnTo>
                  <a:pt x="426250" y="293077"/>
                </a:lnTo>
                <a:lnTo>
                  <a:pt x="426250" y="290537"/>
                </a:lnTo>
                <a:lnTo>
                  <a:pt x="421005" y="290537"/>
                </a:lnTo>
                <a:lnTo>
                  <a:pt x="420700" y="295617"/>
                </a:lnTo>
                <a:lnTo>
                  <a:pt x="420090" y="303237"/>
                </a:lnTo>
                <a:lnTo>
                  <a:pt x="418858" y="305777"/>
                </a:lnTo>
                <a:lnTo>
                  <a:pt x="417931" y="305777"/>
                </a:lnTo>
                <a:lnTo>
                  <a:pt x="416699" y="303237"/>
                </a:lnTo>
                <a:lnTo>
                  <a:pt x="415747" y="293077"/>
                </a:lnTo>
                <a:lnTo>
                  <a:pt x="417741" y="287997"/>
                </a:lnTo>
                <a:lnTo>
                  <a:pt x="418249" y="286727"/>
                </a:lnTo>
                <a:lnTo>
                  <a:pt x="423494" y="282917"/>
                </a:lnTo>
                <a:lnTo>
                  <a:pt x="428015" y="279107"/>
                </a:lnTo>
                <a:lnTo>
                  <a:pt x="432549" y="275297"/>
                </a:lnTo>
                <a:lnTo>
                  <a:pt x="438962" y="268947"/>
                </a:lnTo>
                <a:lnTo>
                  <a:pt x="443598" y="263867"/>
                </a:lnTo>
                <a:lnTo>
                  <a:pt x="447255" y="261327"/>
                </a:lnTo>
                <a:lnTo>
                  <a:pt x="451180" y="254977"/>
                </a:lnTo>
                <a:lnTo>
                  <a:pt x="455904" y="249897"/>
                </a:lnTo>
                <a:lnTo>
                  <a:pt x="459168" y="246087"/>
                </a:lnTo>
                <a:lnTo>
                  <a:pt x="461327" y="243547"/>
                </a:lnTo>
                <a:lnTo>
                  <a:pt x="467334" y="237197"/>
                </a:lnTo>
                <a:lnTo>
                  <a:pt x="473506" y="233387"/>
                </a:lnTo>
                <a:lnTo>
                  <a:pt x="474751" y="234657"/>
                </a:lnTo>
                <a:lnTo>
                  <a:pt x="474751" y="232117"/>
                </a:lnTo>
                <a:lnTo>
                  <a:pt x="470408" y="232117"/>
                </a:lnTo>
                <a:lnTo>
                  <a:pt x="466102" y="234657"/>
                </a:lnTo>
                <a:lnTo>
                  <a:pt x="459003" y="243547"/>
                </a:lnTo>
                <a:lnTo>
                  <a:pt x="457149" y="246087"/>
                </a:lnTo>
                <a:lnTo>
                  <a:pt x="454990" y="243547"/>
                </a:lnTo>
                <a:lnTo>
                  <a:pt x="457454" y="241007"/>
                </a:lnTo>
                <a:lnTo>
                  <a:pt x="461784" y="235927"/>
                </a:lnTo>
                <a:lnTo>
                  <a:pt x="467029" y="232117"/>
                </a:lnTo>
                <a:lnTo>
                  <a:pt x="471957" y="229577"/>
                </a:lnTo>
                <a:lnTo>
                  <a:pt x="477837" y="227037"/>
                </a:lnTo>
                <a:lnTo>
                  <a:pt x="477837" y="220687"/>
                </a:lnTo>
                <a:lnTo>
                  <a:pt x="475665" y="220687"/>
                </a:lnTo>
                <a:lnTo>
                  <a:pt x="475665" y="224497"/>
                </a:lnTo>
                <a:lnTo>
                  <a:pt x="473506" y="227037"/>
                </a:lnTo>
                <a:lnTo>
                  <a:pt x="466712" y="229577"/>
                </a:lnTo>
                <a:lnTo>
                  <a:pt x="460235" y="234657"/>
                </a:lnTo>
                <a:lnTo>
                  <a:pt x="454050" y="242277"/>
                </a:lnTo>
                <a:lnTo>
                  <a:pt x="454685" y="244817"/>
                </a:lnTo>
                <a:lnTo>
                  <a:pt x="453440" y="247357"/>
                </a:lnTo>
                <a:lnTo>
                  <a:pt x="450354" y="248627"/>
                </a:lnTo>
                <a:lnTo>
                  <a:pt x="450354" y="253707"/>
                </a:lnTo>
                <a:lnTo>
                  <a:pt x="447573" y="256247"/>
                </a:lnTo>
                <a:lnTo>
                  <a:pt x="442950" y="256247"/>
                </a:lnTo>
                <a:lnTo>
                  <a:pt x="436156" y="265137"/>
                </a:lnTo>
                <a:lnTo>
                  <a:pt x="437692" y="267677"/>
                </a:lnTo>
                <a:lnTo>
                  <a:pt x="430288" y="275297"/>
                </a:lnTo>
                <a:lnTo>
                  <a:pt x="427189" y="279107"/>
                </a:lnTo>
                <a:lnTo>
                  <a:pt x="425958" y="277837"/>
                </a:lnTo>
                <a:lnTo>
                  <a:pt x="426593" y="272757"/>
                </a:lnTo>
                <a:lnTo>
                  <a:pt x="427532" y="270217"/>
                </a:lnTo>
                <a:lnTo>
                  <a:pt x="428472" y="267677"/>
                </a:lnTo>
                <a:lnTo>
                  <a:pt x="440778" y="247357"/>
                </a:lnTo>
                <a:lnTo>
                  <a:pt x="442645" y="247357"/>
                </a:lnTo>
                <a:lnTo>
                  <a:pt x="442849" y="246087"/>
                </a:lnTo>
                <a:lnTo>
                  <a:pt x="443255" y="243547"/>
                </a:lnTo>
                <a:lnTo>
                  <a:pt x="443560" y="241007"/>
                </a:lnTo>
                <a:lnTo>
                  <a:pt x="446036" y="242277"/>
                </a:lnTo>
                <a:lnTo>
                  <a:pt x="445401" y="243547"/>
                </a:lnTo>
                <a:lnTo>
                  <a:pt x="445096" y="246087"/>
                </a:lnTo>
                <a:lnTo>
                  <a:pt x="445706" y="246087"/>
                </a:lnTo>
                <a:lnTo>
                  <a:pt x="447255" y="244817"/>
                </a:lnTo>
                <a:lnTo>
                  <a:pt x="453161" y="235927"/>
                </a:lnTo>
                <a:lnTo>
                  <a:pt x="459232" y="229577"/>
                </a:lnTo>
                <a:lnTo>
                  <a:pt x="465404" y="225767"/>
                </a:lnTo>
                <a:lnTo>
                  <a:pt x="471652" y="223227"/>
                </a:lnTo>
                <a:lnTo>
                  <a:pt x="474446" y="223227"/>
                </a:lnTo>
                <a:lnTo>
                  <a:pt x="475665" y="224497"/>
                </a:lnTo>
                <a:lnTo>
                  <a:pt x="475665" y="220687"/>
                </a:lnTo>
                <a:lnTo>
                  <a:pt x="475056" y="220687"/>
                </a:lnTo>
                <a:lnTo>
                  <a:pt x="471652" y="221957"/>
                </a:lnTo>
                <a:lnTo>
                  <a:pt x="467944" y="221957"/>
                </a:lnTo>
                <a:lnTo>
                  <a:pt x="464858" y="223227"/>
                </a:lnTo>
                <a:lnTo>
                  <a:pt x="458698" y="227037"/>
                </a:lnTo>
                <a:lnTo>
                  <a:pt x="453136" y="233387"/>
                </a:lnTo>
                <a:lnTo>
                  <a:pt x="448195" y="241007"/>
                </a:lnTo>
                <a:lnTo>
                  <a:pt x="446036" y="241007"/>
                </a:lnTo>
                <a:lnTo>
                  <a:pt x="446951" y="238467"/>
                </a:lnTo>
                <a:lnTo>
                  <a:pt x="451802" y="230847"/>
                </a:lnTo>
                <a:lnTo>
                  <a:pt x="453110" y="229577"/>
                </a:lnTo>
                <a:lnTo>
                  <a:pt x="457034" y="225767"/>
                </a:lnTo>
                <a:lnTo>
                  <a:pt x="462546" y="221957"/>
                </a:lnTo>
                <a:lnTo>
                  <a:pt x="468249" y="220687"/>
                </a:lnTo>
                <a:lnTo>
                  <a:pt x="468553" y="220687"/>
                </a:lnTo>
                <a:lnTo>
                  <a:pt x="464248" y="219417"/>
                </a:lnTo>
                <a:lnTo>
                  <a:pt x="459003" y="221957"/>
                </a:lnTo>
                <a:lnTo>
                  <a:pt x="451281" y="228307"/>
                </a:lnTo>
                <a:lnTo>
                  <a:pt x="450354" y="229577"/>
                </a:lnTo>
                <a:lnTo>
                  <a:pt x="450049" y="228307"/>
                </a:lnTo>
                <a:lnTo>
                  <a:pt x="450964" y="225767"/>
                </a:lnTo>
                <a:lnTo>
                  <a:pt x="455955" y="221957"/>
                </a:lnTo>
                <a:lnTo>
                  <a:pt x="462864" y="218147"/>
                </a:lnTo>
                <a:lnTo>
                  <a:pt x="472071" y="215607"/>
                </a:lnTo>
                <a:lnTo>
                  <a:pt x="487718" y="215607"/>
                </a:lnTo>
                <a:lnTo>
                  <a:pt x="487718" y="209969"/>
                </a:lnTo>
                <a:lnTo>
                  <a:pt x="486156" y="209257"/>
                </a:lnTo>
                <a:lnTo>
                  <a:pt x="472262" y="209257"/>
                </a:lnTo>
                <a:lnTo>
                  <a:pt x="481228" y="210527"/>
                </a:lnTo>
                <a:lnTo>
                  <a:pt x="486803" y="211797"/>
                </a:lnTo>
                <a:lnTo>
                  <a:pt x="486803" y="214337"/>
                </a:lnTo>
                <a:lnTo>
                  <a:pt x="470928" y="214337"/>
                </a:lnTo>
                <a:lnTo>
                  <a:pt x="464642" y="215607"/>
                </a:lnTo>
                <a:lnTo>
                  <a:pt x="455295" y="219417"/>
                </a:lnTo>
                <a:lnTo>
                  <a:pt x="455904" y="218147"/>
                </a:lnTo>
                <a:lnTo>
                  <a:pt x="457746" y="216877"/>
                </a:lnTo>
                <a:lnTo>
                  <a:pt x="464553" y="211797"/>
                </a:lnTo>
                <a:lnTo>
                  <a:pt x="472262" y="209257"/>
                </a:lnTo>
                <a:lnTo>
                  <a:pt x="464756" y="210527"/>
                </a:lnTo>
                <a:lnTo>
                  <a:pt x="458025" y="214337"/>
                </a:lnTo>
                <a:lnTo>
                  <a:pt x="452196" y="219417"/>
                </a:lnTo>
                <a:lnTo>
                  <a:pt x="454355" y="219417"/>
                </a:lnTo>
                <a:lnTo>
                  <a:pt x="454355" y="220687"/>
                </a:lnTo>
                <a:lnTo>
                  <a:pt x="453136" y="221957"/>
                </a:lnTo>
                <a:lnTo>
                  <a:pt x="451281" y="223227"/>
                </a:lnTo>
                <a:lnTo>
                  <a:pt x="449745" y="223227"/>
                </a:lnTo>
                <a:lnTo>
                  <a:pt x="449745" y="225767"/>
                </a:lnTo>
                <a:lnTo>
                  <a:pt x="446951" y="229577"/>
                </a:lnTo>
                <a:lnTo>
                  <a:pt x="446341" y="232117"/>
                </a:lnTo>
                <a:lnTo>
                  <a:pt x="448805" y="232117"/>
                </a:lnTo>
                <a:lnTo>
                  <a:pt x="444804" y="237197"/>
                </a:lnTo>
                <a:lnTo>
                  <a:pt x="441998" y="241007"/>
                </a:lnTo>
                <a:lnTo>
                  <a:pt x="441401" y="239737"/>
                </a:lnTo>
                <a:lnTo>
                  <a:pt x="442137" y="234657"/>
                </a:lnTo>
                <a:lnTo>
                  <a:pt x="442328" y="233387"/>
                </a:lnTo>
                <a:lnTo>
                  <a:pt x="443268" y="229577"/>
                </a:lnTo>
                <a:lnTo>
                  <a:pt x="444207" y="225767"/>
                </a:lnTo>
                <a:lnTo>
                  <a:pt x="444931" y="224497"/>
                </a:lnTo>
                <a:lnTo>
                  <a:pt x="447078" y="220687"/>
                </a:lnTo>
                <a:lnTo>
                  <a:pt x="450964" y="214337"/>
                </a:lnTo>
                <a:lnTo>
                  <a:pt x="457225" y="207987"/>
                </a:lnTo>
                <a:lnTo>
                  <a:pt x="459486" y="206717"/>
                </a:lnTo>
                <a:lnTo>
                  <a:pt x="461759" y="205447"/>
                </a:lnTo>
                <a:lnTo>
                  <a:pt x="466280" y="202907"/>
                </a:lnTo>
                <a:lnTo>
                  <a:pt x="478878" y="200367"/>
                </a:lnTo>
                <a:lnTo>
                  <a:pt x="501294" y="200367"/>
                </a:lnTo>
                <a:lnTo>
                  <a:pt x="501294" y="192239"/>
                </a:lnTo>
                <a:lnTo>
                  <a:pt x="500697" y="191477"/>
                </a:lnTo>
                <a:lnTo>
                  <a:pt x="498513" y="188937"/>
                </a:lnTo>
                <a:lnTo>
                  <a:pt x="500049" y="186397"/>
                </a:lnTo>
                <a:lnTo>
                  <a:pt x="503758" y="187667"/>
                </a:lnTo>
                <a:lnTo>
                  <a:pt x="513346" y="188937"/>
                </a:lnTo>
                <a:lnTo>
                  <a:pt x="521690" y="190207"/>
                </a:lnTo>
                <a:lnTo>
                  <a:pt x="526923" y="194017"/>
                </a:lnTo>
                <a:lnTo>
                  <a:pt x="530009" y="196557"/>
                </a:lnTo>
                <a:lnTo>
                  <a:pt x="530009" y="191046"/>
                </a:lnTo>
                <a:lnTo>
                  <a:pt x="529094" y="190207"/>
                </a:lnTo>
                <a:lnTo>
                  <a:pt x="526173" y="187667"/>
                </a:lnTo>
                <a:lnTo>
                  <a:pt x="521792" y="183857"/>
                </a:lnTo>
                <a:lnTo>
                  <a:pt x="515658" y="180047"/>
                </a:lnTo>
                <a:lnTo>
                  <a:pt x="512064" y="178777"/>
                </a:lnTo>
                <a:lnTo>
                  <a:pt x="512406" y="182587"/>
                </a:lnTo>
                <a:lnTo>
                  <a:pt x="513041" y="183857"/>
                </a:lnTo>
                <a:lnTo>
                  <a:pt x="516115" y="187667"/>
                </a:lnTo>
                <a:lnTo>
                  <a:pt x="512711" y="186397"/>
                </a:lnTo>
                <a:lnTo>
                  <a:pt x="492048" y="183857"/>
                </a:lnTo>
                <a:lnTo>
                  <a:pt x="491413" y="185127"/>
                </a:lnTo>
                <a:lnTo>
                  <a:pt x="492353" y="186397"/>
                </a:lnTo>
                <a:lnTo>
                  <a:pt x="495439" y="190207"/>
                </a:lnTo>
                <a:lnTo>
                  <a:pt x="498513" y="192747"/>
                </a:lnTo>
                <a:lnTo>
                  <a:pt x="499745" y="196557"/>
                </a:lnTo>
                <a:lnTo>
                  <a:pt x="478142" y="197827"/>
                </a:lnTo>
                <a:lnTo>
                  <a:pt x="473798" y="197827"/>
                </a:lnTo>
                <a:lnTo>
                  <a:pt x="470103" y="200367"/>
                </a:lnTo>
                <a:lnTo>
                  <a:pt x="466102" y="200367"/>
                </a:lnTo>
                <a:lnTo>
                  <a:pt x="463778" y="199097"/>
                </a:lnTo>
                <a:lnTo>
                  <a:pt x="459613" y="196824"/>
                </a:lnTo>
                <a:lnTo>
                  <a:pt x="459613" y="200367"/>
                </a:lnTo>
                <a:lnTo>
                  <a:pt x="458698" y="201637"/>
                </a:lnTo>
                <a:lnTo>
                  <a:pt x="455904" y="202907"/>
                </a:lnTo>
                <a:lnTo>
                  <a:pt x="454685" y="201637"/>
                </a:lnTo>
                <a:lnTo>
                  <a:pt x="454355" y="201637"/>
                </a:lnTo>
                <a:lnTo>
                  <a:pt x="454355" y="207987"/>
                </a:lnTo>
                <a:lnTo>
                  <a:pt x="451904" y="209257"/>
                </a:lnTo>
                <a:lnTo>
                  <a:pt x="447573" y="211797"/>
                </a:lnTo>
                <a:lnTo>
                  <a:pt x="448195" y="214337"/>
                </a:lnTo>
                <a:lnTo>
                  <a:pt x="445401" y="219417"/>
                </a:lnTo>
                <a:lnTo>
                  <a:pt x="443560" y="220687"/>
                </a:lnTo>
                <a:lnTo>
                  <a:pt x="441998" y="220687"/>
                </a:lnTo>
                <a:lnTo>
                  <a:pt x="443560" y="214337"/>
                </a:lnTo>
                <a:lnTo>
                  <a:pt x="441083" y="219417"/>
                </a:lnTo>
                <a:lnTo>
                  <a:pt x="435838" y="223227"/>
                </a:lnTo>
                <a:lnTo>
                  <a:pt x="435533" y="223342"/>
                </a:lnTo>
                <a:lnTo>
                  <a:pt x="435533" y="246087"/>
                </a:lnTo>
                <a:lnTo>
                  <a:pt x="435533" y="247357"/>
                </a:lnTo>
                <a:lnTo>
                  <a:pt x="434301" y="247357"/>
                </a:lnTo>
                <a:lnTo>
                  <a:pt x="432752" y="246087"/>
                </a:lnTo>
                <a:lnTo>
                  <a:pt x="435533" y="246087"/>
                </a:lnTo>
                <a:lnTo>
                  <a:pt x="435533" y="223342"/>
                </a:lnTo>
                <a:lnTo>
                  <a:pt x="434911" y="223558"/>
                </a:lnTo>
                <a:lnTo>
                  <a:pt x="434911" y="243547"/>
                </a:lnTo>
                <a:lnTo>
                  <a:pt x="434911" y="244817"/>
                </a:lnTo>
                <a:lnTo>
                  <a:pt x="431495" y="244817"/>
                </a:lnTo>
                <a:lnTo>
                  <a:pt x="430288" y="242328"/>
                </a:lnTo>
                <a:lnTo>
                  <a:pt x="430288" y="252437"/>
                </a:lnTo>
                <a:lnTo>
                  <a:pt x="429653" y="252437"/>
                </a:lnTo>
                <a:lnTo>
                  <a:pt x="428434" y="251167"/>
                </a:lnTo>
                <a:lnTo>
                  <a:pt x="427507" y="249897"/>
                </a:lnTo>
                <a:lnTo>
                  <a:pt x="426250" y="247357"/>
                </a:lnTo>
                <a:lnTo>
                  <a:pt x="425958" y="246087"/>
                </a:lnTo>
                <a:lnTo>
                  <a:pt x="427799" y="246087"/>
                </a:lnTo>
                <a:lnTo>
                  <a:pt x="429056" y="248627"/>
                </a:lnTo>
                <a:lnTo>
                  <a:pt x="429983" y="249897"/>
                </a:lnTo>
                <a:lnTo>
                  <a:pt x="430288" y="252437"/>
                </a:lnTo>
                <a:lnTo>
                  <a:pt x="430288" y="242328"/>
                </a:lnTo>
                <a:lnTo>
                  <a:pt x="429653" y="241007"/>
                </a:lnTo>
                <a:lnTo>
                  <a:pt x="433679" y="241007"/>
                </a:lnTo>
                <a:lnTo>
                  <a:pt x="434911" y="243547"/>
                </a:lnTo>
                <a:lnTo>
                  <a:pt x="434911" y="223558"/>
                </a:lnTo>
                <a:lnTo>
                  <a:pt x="432752" y="224294"/>
                </a:lnTo>
                <a:lnTo>
                  <a:pt x="432752" y="239737"/>
                </a:lnTo>
                <a:lnTo>
                  <a:pt x="428752" y="239737"/>
                </a:lnTo>
                <a:lnTo>
                  <a:pt x="428129" y="238467"/>
                </a:lnTo>
                <a:lnTo>
                  <a:pt x="427507" y="237197"/>
                </a:lnTo>
                <a:lnTo>
                  <a:pt x="427189" y="234657"/>
                </a:lnTo>
                <a:lnTo>
                  <a:pt x="429056" y="234657"/>
                </a:lnTo>
                <a:lnTo>
                  <a:pt x="431203" y="237197"/>
                </a:lnTo>
                <a:lnTo>
                  <a:pt x="432752" y="239737"/>
                </a:lnTo>
                <a:lnTo>
                  <a:pt x="432752" y="224294"/>
                </a:lnTo>
                <a:lnTo>
                  <a:pt x="432142" y="224497"/>
                </a:lnTo>
                <a:lnTo>
                  <a:pt x="433057" y="221957"/>
                </a:lnTo>
                <a:lnTo>
                  <a:pt x="435229" y="223227"/>
                </a:lnTo>
                <a:lnTo>
                  <a:pt x="436156" y="221957"/>
                </a:lnTo>
                <a:lnTo>
                  <a:pt x="437083" y="220687"/>
                </a:lnTo>
                <a:lnTo>
                  <a:pt x="437997" y="219417"/>
                </a:lnTo>
                <a:lnTo>
                  <a:pt x="438924" y="218147"/>
                </a:lnTo>
                <a:lnTo>
                  <a:pt x="440626" y="215607"/>
                </a:lnTo>
                <a:lnTo>
                  <a:pt x="442341" y="213067"/>
                </a:lnTo>
                <a:lnTo>
                  <a:pt x="446341" y="210527"/>
                </a:lnTo>
                <a:lnTo>
                  <a:pt x="450354" y="206717"/>
                </a:lnTo>
                <a:lnTo>
                  <a:pt x="453745" y="206717"/>
                </a:lnTo>
                <a:lnTo>
                  <a:pt x="454355" y="207987"/>
                </a:lnTo>
                <a:lnTo>
                  <a:pt x="454355" y="201637"/>
                </a:lnTo>
                <a:lnTo>
                  <a:pt x="452196" y="201637"/>
                </a:lnTo>
                <a:lnTo>
                  <a:pt x="449427" y="202907"/>
                </a:lnTo>
                <a:lnTo>
                  <a:pt x="449110" y="204177"/>
                </a:lnTo>
                <a:lnTo>
                  <a:pt x="447255" y="205447"/>
                </a:lnTo>
                <a:lnTo>
                  <a:pt x="446036" y="202907"/>
                </a:lnTo>
                <a:lnTo>
                  <a:pt x="442341" y="205447"/>
                </a:lnTo>
                <a:lnTo>
                  <a:pt x="439851" y="211797"/>
                </a:lnTo>
                <a:lnTo>
                  <a:pt x="437083" y="215607"/>
                </a:lnTo>
                <a:lnTo>
                  <a:pt x="436448" y="211797"/>
                </a:lnTo>
                <a:lnTo>
                  <a:pt x="434606" y="213067"/>
                </a:lnTo>
                <a:lnTo>
                  <a:pt x="433362" y="216877"/>
                </a:lnTo>
                <a:lnTo>
                  <a:pt x="430593" y="219417"/>
                </a:lnTo>
                <a:lnTo>
                  <a:pt x="430898" y="216877"/>
                </a:lnTo>
                <a:lnTo>
                  <a:pt x="430288" y="215607"/>
                </a:lnTo>
                <a:lnTo>
                  <a:pt x="429348" y="215607"/>
                </a:lnTo>
                <a:lnTo>
                  <a:pt x="425958" y="217474"/>
                </a:lnTo>
                <a:lnTo>
                  <a:pt x="425958" y="220687"/>
                </a:lnTo>
                <a:lnTo>
                  <a:pt x="425653" y="221310"/>
                </a:lnTo>
                <a:lnTo>
                  <a:pt x="425653" y="252437"/>
                </a:lnTo>
                <a:lnTo>
                  <a:pt x="424726" y="252437"/>
                </a:lnTo>
                <a:lnTo>
                  <a:pt x="423176" y="251167"/>
                </a:lnTo>
                <a:lnTo>
                  <a:pt x="421640" y="248627"/>
                </a:lnTo>
                <a:lnTo>
                  <a:pt x="421335" y="248005"/>
                </a:lnTo>
                <a:lnTo>
                  <a:pt x="421335" y="253707"/>
                </a:lnTo>
                <a:lnTo>
                  <a:pt x="420700" y="258787"/>
                </a:lnTo>
                <a:lnTo>
                  <a:pt x="421335" y="261327"/>
                </a:lnTo>
                <a:lnTo>
                  <a:pt x="421335" y="262597"/>
                </a:lnTo>
                <a:lnTo>
                  <a:pt x="420408" y="263867"/>
                </a:lnTo>
                <a:lnTo>
                  <a:pt x="417931" y="261327"/>
                </a:lnTo>
                <a:lnTo>
                  <a:pt x="416394" y="262597"/>
                </a:lnTo>
                <a:lnTo>
                  <a:pt x="416090" y="267677"/>
                </a:lnTo>
                <a:lnTo>
                  <a:pt x="415150" y="265137"/>
                </a:lnTo>
                <a:lnTo>
                  <a:pt x="413905" y="265137"/>
                </a:lnTo>
                <a:lnTo>
                  <a:pt x="412673" y="266407"/>
                </a:lnTo>
                <a:lnTo>
                  <a:pt x="408355" y="270217"/>
                </a:lnTo>
                <a:lnTo>
                  <a:pt x="407123" y="267677"/>
                </a:lnTo>
                <a:lnTo>
                  <a:pt x="406501" y="256247"/>
                </a:lnTo>
                <a:lnTo>
                  <a:pt x="408355" y="254977"/>
                </a:lnTo>
                <a:lnTo>
                  <a:pt x="407746" y="251167"/>
                </a:lnTo>
                <a:lnTo>
                  <a:pt x="409282" y="251167"/>
                </a:lnTo>
                <a:lnTo>
                  <a:pt x="410197" y="252437"/>
                </a:lnTo>
                <a:lnTo>
                  <a:pt x="410832" y="253707"/>
                </a:lnTo>
                <a:lnTo>
                  <a:pt x="411441" y="251167"/>
                </a:lnTo>
                <a:lnTo>
                  <a:pt x="410832" y="248627"/>
                </a:lnTo>
                <a:lnTo>
                  <a:pt x="409600" y="246087"/>
                </a:lnTo>
                <a:lnTo>
                  <a:pt x="412673" y="247357"/>
                </a:lnTo>
                <a:lnTo>
                  <a:pt x="414540" y="249897"/>
                </a:lnTo>
                <a:lnTo>
                  <a:pt x="414845" y="254977"/>
                </a:lnTo>
                <a:lnTo>
                  <a:pt x="415747" y="252437"/>
                </a:lnTo>
                <a:lnTo>
                  <a:pt x="415747" y="248627"/>
                </a:lnTo>
                <a:lnTo>
                  <a:pt x="414235" y="246087"/>
                </a:lnTo>
                <a:lnTo>
                  <a:pt x="417004" y="246087"/>
                </a:lnTo>
                <a:lnTo>
                  <a:pt x="418858" y="248627"/>
                </a:lnTo>
                <a:lnTo>
                  <a:pt x="421335" y="253707"/>
                </a:lnTo>
                <a:lnTo>
                  <a:pt x="421335" y="248005"/>
                </a:lnTo>
                <a:lnTo>
                  <a:pt x="420408" y="246087"/>
                </a:lnTo>
                <a:lnTo>
                  <a:pt x="419785" y="244817"/>
                </a:lnTo>
                <a:lnTo>
                  <a:pt x="420700" y="244817"/>
                </a:lnTo>
                <a:lnTo>
                  <a:pt x="423799" y="247357"/>
                </a:lnTo>
                <a:lnTo>
                  <a:pt x="425030" y="249897"/>
                </a:lnTo>
                <a:lnTo>
                  <a:pt x="425653" y="252437"/>
                </a:lnTo>
                <a:lnTo>
                  <a:pt x="425653" y="221310"/>
                </a:lnTo>
                <a:lnTo>
                  <a:pt x="425335" y="221957"/>
                </a:lnTo>
                <a:lnTo>
                  <a:pt x="423494" y="224497"/>
                </a:lnTo>
                <a:lnTo>
                  <a:pt x="421640" y="224497"/>
                </a:lnTo>
                <a:lnTo>
                  <a:pt x="421335" y="223227"/>
                </a:lnTo>
                <a:lnTo>
                  <a:pt x="421640" y="221957"/>
                </a:lnTo>
                <a:lnTo>
                  <a:pt x="422554" y="221957"/>
                </a:lnTo>
                <a:lnTo>
                  <a:pt x="423799" y="220687"/>
                </a:lnTo>
                <a:lnTo>
                  <a:pt x="425958" y="220687"/>
                </a:lnTo>
                <a:lnTo>
                  <a:pt x="425958" y="217474"/>
                </a:lnTo>
                <a:lnTo>
                  <a:pt x="424726" y="218147"/>
                </a:lnTo>
                <a:lnTo>
                  <a:pt x="421335" y="219417"/>
                </a:lnTo>
                <a:lnTo>
                  <a:pt x="420090" y="218147"/>
                </a:lnTo>
                <a:lnTo>
                  <a:pt x="420090" y="216877"/>
                </a:lnTo>
                <a:lnTo>
                  <a:pt x="421690" y="215607"/>
                </a:lnTo>
                <a:lnTo>
                  <a:pt x="426504" y="211797"/>
                </a:lnTo>
                <a:lnTo>
                  <a:pt x="428104" y="210527"/>
                </a:lnTo>
                <a:lnTo>
                  <a:pt x="438607" y="204177"/>
                </a:lnTo>
                <a:lnTo>
                  <a:pt x="443255" y="200367"/>
                </a:lnTo>
                <a:lnTo>
                  <a:pt x="447573" y="199097"/>
                </a:lnTo>
                <a:lnTo>
                  <a:pt x="457149" y="199097"/>
                </a:lnTo>
                <a:lnTo>
                  <a:pt x="459613" y="200367"/>
                </a:lnTo>
                <a:lnTo>
                  <a:pt x="459613" y="196824"/>
                </a:lnTo>
                <a:lnTo>
                  <a:pt x="456806" y="195287"/>
                </a:lnTo>
                <a:lnTo>
                  <a:pt x="446684" y="196557"/>
                </a:lnTo>
                <a:lnTo>
                  <a:pt x="435914" y="201637"/>
                </a:lnTo>
                <a:lnTo>
                  <a:pt x="424726" y="209257"/>
                </a:lnTo>
                <a:lnTo>
                  <a:pt x="422554" y="207987"/>
                </a:lnTo>
                <a:lnTo>
                  <a:pt x="422478" y="202907"/>
                </a:lnTo>
                <a:lnTo>
                  <a:pt x="422249" y="190207"/>
                </a:lnTo>
                <a:lnTo>
                  <a:pt x="424103" y="190207"/>
                </a:lnTo>
                <a:lnTo>
                  <a:pt x="422554" y="178777"/>
                </a:lnTo>
                <a:lnTo>
                  <a:pt x="423799" y="178777"/>
                </a:lnTo>
                <a:lnTo>
                  <a:pt x="423799" y="177507"/>
                </a:lnTo>
                <a:lnTo>
                  <a:pt x="423875" y="167347"/>
                </a:lnTo>
                <a:lnTo>
                  <a:pt x="422363" y="157187"/>
                </a:lnTo>
                <a:lnTo>
                  <a:pt x="419404" y="149567"/>
                </a:lnTo>
                <a:lnTo>
                  <a:pt x="419163" y="149212"/>
                </a:lnTo>
                <a:lnTo>
                  <a:pt x="419163" y="171157"/>
                </a:lnTo>
                <a:lnTo>
                  <a:pt x="419163" y="173697"/>
                </a:lnTo>
                <a:lnTo>
                  <a:pt x="417309" y="174180"/>
                </a:lnTo>
                <a:lnTo>
                  <a:pt x="417309" y="178777"/>
                </a:lnTo>
                <a:lnTo>
                  <a:pt x="417309" y="180047"/>
                </a:lnTo>
                <a:lnTo>
                  <a:pt x="416090" y="181317"/>
                </a:lnTo>
                <a:lnTo>
                  <a:pt x="414845" y="180047"/>
                </a:lnTo>
                <a:lnTo>
                  <a:pt x="412381" y="180047"/>
                </a:lnTo>
                <a:lnTo>
                  <a:pt x="412381" y="178777"/>
                </a:lnTo>
                <a:lnTo>
                  <a:pt x="413600" y="177507"/>
                </a:lnTo>
                <a:lnTo>
                  <a:pt x="416394" y="177507"/>
                </a:lnTo>
                <a:lnTo>
                  <a:pt x="417309" y="178777"/>
                </a:lnTo>
                <a:lnTo>
                  <a:pt x="417309" y="174180"/>
                </a:lnTo>
                <a:lnTo>
                  <a:pt x="409282" y="176237"/>
                </a:lnTo>
                <a:lnTo>
                  <a:pt x="409905" y="169887"/>
                </a:lnTo>
                <a:lnTo>
                  <a:pt x="408355" y="169189"/>
                </a:lnTo>
                <a:lnTo>
                  <a:pt x="408355" y="169887"/>
                </a:lnTo>
                <a:lnTo>
                  <a:pt x="408355" y="173697"/>
                </a:lnTo>
                <a:lnTo>
                  <a:pt x="408051" y="174967"/>
                </a:lnTo>
                <a:lnTo>
                  <a:pt x="407746" y="174967"/>
                </a:lnTo>
                <a:lnTo>
                  <a:pt x="407746" y="177507"/>
                </a:lnTo>
                <a:lnTo>
                  <a:pt x="407123" y="185127"/>
                </a:lnTo>
                <a:lnTo>
                  <a:pt x="405892" y="190207"/>
                </a:lnTo>
                <a:lnTo>
                  <a:pt x="405257" y="191477"/>
                </a:lnTo>
                <a:lnTo>
                  <a:pt x="404660" y="191477"/>
                </a:lnTo>
                <a:lnTo>
                  <a:pt x="404037" y="190207"/>
                </a:lnTo>
                <a:lnTo>
                  <a:pt x="404355" y="186397"/>
                </a:lnTo>
                <a:lnTo>
                  <a:pt x="404952" y="182587"/>
                </a:lnTo>
                <a:lnTo>
                  <a:pt x="405269" y="180047"/>
                </a:lnTo>
                <a:lnTo>
                  <a:pt x="405587" y="177507"/>
                </a:lnTo>
                <a:lnTo>
                  <a:pt x="407746" y="177507"/>
                </a:lnTo>
                <a:lnTo>
                  <a:pt x="407746" y="174967"/>
                </a:lnTo>
                <a:lnTo>
                  <a:pt x="405892" y="174967"/>
                </a:lnTo>
                <a:lnTo>
                  <a:pt x="406196" y="173697"/>
                </a:lnTo>
                <a:lnTo>
                  <a:pt x="406196" y="172427"/>
                </a:lnTo>
                <a:lnTo>
                  <a:pt x="407746" y="171157"/>
                </a:lnTo>
                <a:lnTo>
                  <a:pt x="408355" y="169887"/>
                </a:lnTo>
                <a:lnTo>
                  <a:pt x="408355" y="169189"/>
                </a:lnTo>
                <a:lnTo>
                  <a:pt x="407123" y="168617"/>
                </a:lnTo>
                <a:lnTo>
                  <a:pt x="405257" y="169887"/>
                </a:lnTo>
                <a:lnTo>
                  <a:pt x="404355" y="172427"/>
                </a:lnTo>
                <a:lnTo>
                  <a:pt x="404037" y="174967"/>
                </a:lnTo>
                <a:lnTo>
                  <a:pt x="402805" y="173697"/>
                </a:lnTo>
                <a:lnTo>
                  <a:pt x="399402" y="169887"/>
                </a:lnTo>
                <a:lnTo>
                  <a:pt x="398487" y="170434"/>
                </a:lnTo>
                <a:lnTo>
                  <a:pt x="398487" y="176237"/>
                </a:lnTo>
                <a:lnTo>
                  <a:pt x="398183" y="176237"/>
                </a:lnTo>
                <a:lnTo>
                  <a:pt x="398183" y="177507"/>
                </a:lnTo>
                <a:lnTo>
                  <a:pt x="396938" y="178777"/>
                </a:lnTo>
                <a:lnTo>
                  <a:pt x="393852" y="178777"/>
                </a:lnTo>
                <a:lnTo>
                  <a:pt x="392607" y="177507"/>
                </a:lnTo>
                <a:lnTo>
                  <a:pt x="392925" y="176237"/>
                </a:lnTo>
                <a:lnTo>
                  <a:pt x="392925" y="174967"/>
                </a:lnTo>
                <a:lnTo>
                  <a:pt x="397243" y="174967"/>
                </a:lnTo>
                <a:lnTo>
                  <a:pt x="398487" y="176237"/>
                </a:lnTo>
                <a:lnTo>
                  <a:pt x="398487" y="170434"/>
                </a:lnTo>
                <a:lnTo>
                  <a:pt x="397243" y="171157"/>
                </a:lnTo>
                <a:lnTo>
                  <a:pt x="390144" y="171157"/>
                </a:lnTo>
                <a:lnTo>
                  <a:pt x="391998" y="173697"/>
                </a:lnTo>
                <a:lnTo>
                  <a:pt x="389534" y="176237"/>
                </a:lnTo>
                <a:lnTo>
                  <a:pt x="388607" y="178777"/>
                </a:lnTo>
                <a:lnTo>
                  <a:pt x="392303" y="178777"/>
                </a:lnTo>
                <a:lnTo>
                  <a:pt x="395389" y="181317"/>
                </a:lnTo>
                <a:lnTo>
                  <a:pt x="398792" y="180047"/>
                </a:lnTo>
                <a:lnTo>
                  <a:pt x="401878" y="180047"/>
                </a:lnTo>
                <a:lnTo>
                  <a:pt x="401878" y="187667"/>
                </a:lnTo>
                <a:lnTo>
                  <a:pt x="400024" y="188937"/>
                </a:lnTo>
                <a:lnTo>
                  <a:pt x="401878" y="188937"/>
                </a:lnTo>
                <a:lnTo>
                  <a:pt x="401878" y="190207"/>
                </a:lnTo>
                <a:lnTo>
                  <a:pt x="400024" y="190207"/>
                </a:lnTo>
                <a:lnTo>
                  <a:pt x="400024" y="188937"/>
                </a:lnTo>
                <a:lnTo>
                  <a:pt x="398487" y="188937"/>
                </a:lnTo>
                <a:lnTo>
                  <a:pt x="398183" y="190207"/>
                </a:lnTo>
                <a:lnTo>
                  <a:pt x="399402" y="191477"/>
                </a:lnTo>
                <a:lnTo>
                  <a:pt x="404660" y="194017"/>
                </a:lnTo>
                <a:lnTo>
                  <a:pt x="406806" y="195287"/>
                </a:lnTo>
                <a:lnTo>
                  <a:pt x="407746" y="191477"/>
                </a:lnTo>
                <a:lnTo>
                  <a:pt x="407746" y="190207"/>
                </a:lnTo>
                <a:lnTo>
                  <a:pt x="408978" y="180047"/>
                </a:lnTo>
                <a:lnTo>
                  <a:pt x="413296" y="182587"/>
                </a:lnTo>
                <a:lnTo>
                  <a:pt x="416090" y="182587"/>
                </a:lnTo>
                <a:lnTo>
                  <a:pt x="417931" y="181317"/>
                </a:lnTo>
                <a:lnTo>
                  <a:pt x="417931" y="188937"/>
                </a:lnTo>
                <a:lnTo>
                  <a:pt x="416394" y="191477"/>
                </a:lnTo>
                <a:lnTo>
                  <a:pt x="416394" y="194017"/>
                </a:lnTo>
                <a:lnTo>
                  <a:pt x="415747" y="195287"/>
                </a:lnTo>
                <a:lnTo>
                  <a:pt x="415150" y="195707"/>
                </a:lnTo>
                <a:lnTo>
                  <a:pt x="415150" y="205447"/>
                </a:lnTo>
                <a:lnTo>
                  <a:pt x="412381" y="209257"/>
                </a:lnTo>
                <a:lnTo>
                  <a:pt x="410832" y="209257"/>
                </a:lnTo>
                <a:lnTo>
                  <a:pt x="409282" y="211797"/>
                </a:lnTo>
                <a:lnTo>
                  <a:pt x="409130" y="210527"/>
                </a:lnTo>
                <a:lnTo>
                  <a:pt x="408978" y="209257"/>
                </a:lnTo>
                <a:lnTo>
                  <a:pt x="409905" y="206717"/>
                </a:lnTo>
                <a:lnTo>
                  <a:pt x="412673" y="204177"/>
                </a:lnTo>
                <a:lnTo>
                  <a:pt x="414540" y="202907"/>
                </a:lnTo>
                <a:lnTo>
                  <a:pt x="415150" y="205447"/>
                </a:lnTo>
                <a:lnTo>
                  <a:pt x="415150" y="195707"/>
                </a:lnTo>
                <a:lnTo>
                  <a:pt x="413905" y="196557"/>
                </a:lnTo>
                <a:lnTo>
                  <a:pt x="413905" y="199097"/>
                </a:lnTo>
                <a:lnTo>
                  <a:pt x="413600" y="200367"/>
                </a:lnTo>
                <a:lnTo>
                  <a:pt x="412673" y="201637"/>
                </a:lnTo>
                <a:lnTo>
                  <a:pt x="409600" y="204177"/>
                </a:lnTo>
                <a:lnTo>
                  <a:pt x="408660" y="206717"/>
                </a:lnTo>
                <a:lnTo>
                  <a:pt x="404952" y="209257"/>
                </a:lnTo>
                <a:lnTo>
                  <a:pt x="404355" y="209613"/>
                </a:lnTo>
                <a:lnTo>
                  <a:pt x="404355" y="327367"/>
                </a:lnTo>
                <a:lnTo>
                  <a:pt x="401878" y="331177"/>
                </a:lnTo>
                <a:lnTo>
                  <a:pt x="403098" y="337527"/>
                </a:lnTo>
                <a:lnTo>
                  <a:pt x="395389" y="341337"/>
                </a:lnTo>
                <a:lnTo>
                  <a:pt x="395693" y="331177"/>
                </a:lnTo>
                <a:lnTo>
                  <a:pt x="395084" y="329907"/>
                </a:lnTo>
                <a:lnTo>
                  <a:pt x="392925" y="328637"/>
                </a:lnTo>
                <a:lnTo>
                  <a:pt x="388607" y="328637"/>
                </a:lnTo>
                <a:lnTo>
                  <a:pt x="386753" y="327367"/>
                </a:lnTo>
                <a:lnTo>
                  <a:pt x="386753" y="326097"/>
                </a:lnTo>
                <a:lnTo>
                  <a:pt x="403733" y="326097"/>
                </a:lnTo>
                <a:lnTo>
                  <a:pt x="404355" y="327367"/>
                </a:lnTo>
                <a:lnTo>
                  <a:pt x="404355" y="209613"/>
                </a:lnTo>
                <a:lnTo>
                  <a:pt x="403263" y="210261"/>
                </a:lnTo>
                <a:lnTo>
                  <a:pt x="403263" y="266407"/>
                </a:lnTo>
                <a:lnTo>
                  <a:pt x="402120" y="276567"/>
                </a:lnTo>
                <a:lnTo>
                  <a:pt x="398487" y="287997"/>
                </a:lnTo>
                <a:lnTo>
                  <a:pt x="399097" y="285457"/>
                </a:lnTo>
                <a:lnTo>
                  <a:pt x="400024" y="281647"/>
                </a:lnTo>
                <a:lnTo>
                  <a:pt x="400519" y="276567"/>
                </a:lnTo>
                <a:lnTo>
                  <a:pt x="400405" y="270217"/>
                </a:lnTo>
                <a:lnTo>
                  <a:pt x="400342" y="268947"/>
                </a:lnTo>
                <a:lnTo>
                  <a:pt x="399402" y="268947"/>
                </a:lnTo>
                <a:lnTo>
                  <a:pt x="398792" y="270217"/>
                </a:lnTo>
                <a:lnTo>
                  <a:pt x="398487" y="272757"/>
                </a:lnTo>
                <a:lnTo>
                  <a:pt x="397548" y="277837"/>
                </a:lnTo>
                <a:lnTo>
                  <a:pt x="395693" y="281647"/>
                </a:lnTo>
                <a:lnTo>
                  <a:pt x="395998" y="280377"/>
                </a:lnTo>
                <a:lnTo>
                  <a:pt x="396621" y="277837"/>
                </a:lnTo>
                <a:lnTo>
                  <a:pt x="397243" y="274027"/>
                </a:lnTo>
                <a:lnTo>
                  <a:pt x="396938" y="270217"/>
                </a:lnTo>
                <a:lnTo>
                  <a:pt x="395084" y="270217"/>
                </a:lnTo>
                <a:lnTo>
                  <a:pt x="394779" y="274027"/>
                </a:lnTo>
                <a:lnTo>
                  <a:pt x="392607" y="280377"/>
                </a:lnTo>
                <a:lnTo>
                  <a:pt x="393230" y="277837"/>
                </a:lnTo>
                <a:lnTo>
                  <a:pt x="393433" y="275297"/>
                </a:lnTo>
                <a:lnTo>
                  <a:pt x="393534" y="271487"/>
                </a:lnTo>
                <a:lnTo>
                  <a:pt x="390753" y="271487"/>
                </a:lnTo>
                <a:lnTo>
                  <a:pt x="390448" y="275297"/>
                </a:lnTo>
                <a:lnTo>
                  <a:pt x="389839" y="279107"/>
                </a:lnTo>
                <a:lnTo>
                  <a:pt x="388912" y="285457"/>
                </a:lnTo>
                <a:lnTo>
                  <a:pt x="388810" y="279107"/>
                </a:lnTo>
                <a:lnTo>
                  <a:pt x="388708" y="277837"/>
                </a:lnTo>
                <a:lnTo>
                  <a:pt x="388607" y="271487"/>
                </a:lnTo>
                <a:lnTo>
                  <a:pt x="385508" y="271487"/>
                </a:lnTo>
                <a:lnTo>
                  <a:pt x="385508" y="276567"/>
                </a:lnTo>
                <a:lnTo>
                  <a:pt x="384886" y="280377"/>
                </a:lnTo>
                <a:lnTo>
                  <a:pt x="384886" y="326097"/>
                </a:lnTo>
                <a:lnTo>
                  <a:pt x="384886" y="328637"/>
                </a:lnTo>
                <a:lnTo>
                  <a:pt x="382727" y="328637"/>
                </a:lnTo>
                <a:lnTo>
                  <a:pt x="382727" y="326097"/>
                </a:lnTo>
                <a:lnTo>
                  <a:pt x="384886" y="326097"/>
                </a:lnTo>
                <a:lnTo>
                  <a:pt x="384886" y="280377"/>
                </a:lnTo>
                <a:lnTo>
                  <a:pt x="383959" y="287997"/>
                </a:lnTo>
                <a:lnTo>
                  <a:pt x="383705" y="282917"/>
                </a:lnTo>
                <a:lnTo>
                  <a:pt x="383654" y="276567"/>
                </a:lnTo>
                <a:lnTo>
                  <a:pt x="383349" y="271487"/>
                </a:lnTo>
                <a:lnTo>
                  <a:pt x="383349" y="321017"/>
                </a:lnTo>
                <a:lnTo>
                  <a:pt x="383349" y="322287"/>
                </a:lnTo>
                <a:lnTo>
                  <a:pt x="382104" y="323557"/>
                </a:lnTo>
                <a:lnTo>
                  <a:pt x="379336" y="323557"/>
                </a:lnTo>
                <a:lnTo>
                  <a:pt x="378104" y="322287"/>
                </a:lnTo>
                <a:lnTo>
                  <a:pt x="378104" y="321017"/>
                </a:lnTo>
                <a:lnTo>
                  <a:pt x="383349" y="321017"/>
                </a:lnTo>
                <a:lnTo>
                  <a:pt x="383349" y="271487"/>
                </a:lnTo>
                <a:lnTo>
                  <a:pt x="381495" y="271487"/>
                </a:lnTo>
                <a:lnTo>
                  <a:pt x="380250" y="270217"/>
                </a:lnTo>
                <a:lnTo>
                  <a:pt x="380250" y="275297"/>
                </a:lnTo>
                <a:lnTo>
                  <a:pt x="378701" y="287997"/>
                </a:lnTo>
                <a:lnTo>
                  <a:pt x="378637" y="286727"/>
                </a:lnTo>
                <a:lnTo>
                  <a:pt x="378574" y="285457"/>
                </a:lnTo>
                <a:lnTo>
                  <a:pt x="378167" y="277837"/>
                </a:lnTo>
                <a:lnTo>
                  <a:pt x="378104" y="270217"/>
                </a:lnTo>
                <a:lnTo>
                  <a:pt x="375945" y="269240"/>
                </a:lnTo>
                <a:lnTo>
                  <a:pt x="375945" y="317207"/>
                </a:lnTo>
                <a:lnTo>
                  <a:pt x="375945" y="321017"/>
                </a:lnTo>
                <a:lnTo>
                  <a:pt x="375323" y="322287"/>
                </a:lnTo>
                <a:lnTo>
                  <a:pt x="374091" y="322287"/>
                </a:lnTo>
                <a:lnTo>
                  <a:pt x="373786" y="321017"/>
                </a:lnTo>
                <a:lnTo>
                  <a:pt x="373786" y="317207"/>
                </a:lnTo>
                <a:lnTo>
                  <a:pt x="373938" y="315937"/>
                </a:lnTo>
                <a:lnTo>
                  <a:pt x="374091" y="314667"/>
                </a:lnTo>
                <a:lnTo>
                  <a:pt x="375323" y="314667"/>
                </a:lnTo>
                <a:lnTo>
                  <a:pt x="375945" y="317207"/>
                </a:lnTo>
                <a:lnTo>
                  <a:pt x="375945" y="269240"/>
                </a:lnTo>
                <a:lnTo>
                  <a:pt x="375323" y="268947"/>
                </a:lnTo>
                <a:lnTo>
                  <a:pt x="375005" y="274027"/>
                </a:lnTo>
                <a:lnTo>
                  <a:pt x="372859" y="285457"/>
                </a:lnTo>
                <a:lnTo>
                  <a:pt x="372922" y="272757"/>
                </a:lnTo>
                <a:lnTo>
                  <a:pt x="373151" y="268947"/>
                </a:lnTo>
                <a:lnTo>
                  <a:pt x="372541" y="268541"/>
                </a:lnTo>
                <a:lnTo>
                  <a:pt x="372541" y="317207"/>
                </a:lnTo>
                <a:lnTo>
                  <a:pt x="372541" y="319747"/>
                </a:lnTo>
                <a:lnTo>
                  <a:pt x="371932" y="321017"/>
                </a:lnTo>
                <a:lnTo>
                  <a:pt x="370382" y="321017"/>
                </a:lnTo>
                <a:lnTo>
                  <a:pt x="369760" y="319747"/>
                </a:lnTo>
                <a:lnTo>
                  <a:pt x="369760" y="317207"/>
                </a:lnTo>
                <a:lnTo>
                  <a:pt x="370382" y="315937"/>
                </a:lnTo>
                <a:lnTo>
                  <a:pt x="371932" y="315937"/>
                </a:lnTo>
                <a:lnTo>
                  <a:pt x="372541" y="317207"/>
                </a:lnTo>
                <a:lnTo>
                  <a:pt x="372541" y="268541"/>
                </a:lnTo>
                <a:lnTo>
                  <a:pt x="371297" y="267677"/>
                </a:lnTo>
                <a:lnTo>
                  <a:pt x="370382" y="267677"/>
                </a:lnTo>
                <a:lnTo>
                  <a:pt x="370078" y="274027"/>
                </a:lnTo>
                <a:lnTo>
                  <a:pt x="369455" y="279107"/>
                </a:lnTo>
                <a:lnTo>
                  <a:pt x="369138" y="286727"/>
                </a:lnTo>
                <a:lnTo>
                  <a:pt x="367601" y="272757"/>
                </a:lnTo>
                <a:lnTo>
                  <a:pt x="368211" y="267677"/>
                </a:lnTo>
                <a:lnTo>
                  <a:pt x="366369" y="266407"/>
                </a:lnTo>
                <a:lnTo>
                  <a:pt x="365747" y="266407"/>
                </a:lnTo>
                <a:lnTo>
                  <a:pt x="364210" y="272757"/>
                </a:lnTo>
                <a:lnTo>
                  <a:pt x="363715" y="277837"/>
                </a:lnTo>
                <a:lnTo>
                  <a:pt x="363689" y="280377"/>
                </a:lnTo>
                <a:lnTo>
                  <a:pt x="364210" y="286727"/>
                </a:lnTo>
                <a:lnTo>
                  <a:pt x="362051" y="277837"/>
                </a:lnTo>
                <a:lnTo>
                  <a:pt x="361924" y="275297"/>
                </a:lnTo>
                <a:lnTo>
                  <a:pt x="361797" y="272757"/>
                </a:lnTo>
                <a:lnTo>
                  <a:pt x="361734" y="271487"/>
                </a:lnTo>
                <a:lnTo>
                  <a:pt x="363893" y="265137"/>
                </a:lnTo>
                <a:lnTo>
                  <a:pt x="363283" y="265137"/>
                </a:lnTo>
                <a:lnTo>
                  <a:pt x="362051" y="263867"/>
                </a:lnTo>
                <a:lnTo>
                  <a:pt x="361124" y="266407"/>
                </a:lnTo>
                <a:lnTo>
                  <a:pt x="359575" y="268947"/>
                </a:lnTo>
                <a:lnTo>
                  <a:pt x="357720" y="272757"/>
                </a:lnTo>
                <a:lnTo>
                  <a:pt x="359257" y="268947"/>
                </a:lnTo>
                <a:lnTo>
                  <a:pt x="359879" y="266407"/>
                </a:lnTo>
                <a:lnTo>
                  <a:pt x="360807" y="263867"/>
                </a:lnTo>
                <a:lnTo>
                  <a:pt x="359879" y="262597"/>
                </a:lnTo>
                <a:lnTo>
                  <a:pt x="358635" y="262597"/>
                </a:lnTo>
                <a:lnTo>
                  <a:pt x="357720" y="261327"/>
                </a:lnTo>
                <a:lnTo>
                  <a:pt x="357098" y="265137"/>
                </a:lnTo>
                <a:lnTo>
                  <a:pt x="352158" y="275297"/>
                </a:lnTo>
                <a:lnTo>
                  <a:pt x="354533" y="267677"/>
                </a:lnTo>
                <a:lnTo>
                  <a:pt x="355422" y="262597"/>
                </a:lnTo>
                <a:lnTo>
                  <a:pt x="355866" y="260057"/>
                </a:lnTo>
                <a:lnTo>
                  <a:pt x="356501" y="252437"/>
                </a:lnTo>
                <a:lnTo>
                  <a:pt x="356793" y="244817"/>
                </a:lnTo>
                <a:lnTo>
                  <a:pt x="357720" y="248627"/>
                </a:lnTo>
                <a:lnTo>
                  <a:pt x="358343" y="252437"/>
                </a:lnTo>
                <a:lnTo>
                  <a:pt x="358343" y="256247"/>
                </a:lnTo>
                <a:lnTo>
                  <a:pt x="360502" y="256247"/>
                </a:lnTo>
                <a:lnTo>
                  <a:pt x="361734" y="257517"/>
                </a:lnTo>
                <a:lnTo>
                  <a:pt x="362356" y="252437"/>
                </a:lnTo>
                <a:lnTo>
                  <a:pt x="362585" y="248627"/>
                </a:lnTo>
                <a:lnTo>
                  <a:pt x="362661" y="244817"/>
                </a:lnTo>
                <a:lnTo>
                  <a:pt x="362661" y="241007"/>
                </a:lnTo>
                <a:lnTo>
                  <a:pt x="364210" y="248627"/>
                </a:lnTo>
                <a:lnTo>
                  <a:pt x="364820" y="253707"/>
                </a:lnTo>
                <a:lnTo>
                  <a:pt x="363893" y="257517"/>
                </a:lnTo>
                <a:lnTo>
                  <a:pt x="364820" y="257517"/>
                </a:lnTo>
                <a:lnTo>
                  <a:pt x="365747" y="258787"/>
                </a:lnTo>
                <a:lnTo>
                  <a:pt x="366674" y="258787"/>
                </a:lnTo>
                <a:lnTo>
                  <a:pt x="366979" y="257517"/>
                </a:lnTo>
                <a:lnTo>
                  <a:pt x="368211" y="256247"/>
                </a:lnTo>
                <a:lnTo>
                  <a:pt x="367296" y="258787"/>
                </a:lnTo>
                <a:lnTo>
                  <a:pt x="369455" y="258787"/>
                </a:lnTo>
                <a:lnTo>
                  <a:pt x="370078" y="257517"/>
                </a:lnTo>
                <a:lnTo>
                  <a:pt x="370230" y="256247"/>
                </a:lnTo>
                <a:lnTo>
                  <a:pt x="370382" y="254977"/>
                </a:lnTo>
                <a:lnTo>
                  <a:pt x="371297" y="252437"/>
                </a:lnTo>
                <a:lnTo>
                  <a:pt x="371297" y="254977"/>
                </a:lnTo>
                <a:lnTo>
                  <a:pt x="370992" y="257517"/>
                </a:lnTo>
                <a:lnTo>
                  <a:pt x="370992" y="260057"/>
                </a:lnTo>
                <a:lnTo>
                  <a:pt x="373456" y="260057"/>
                </a:lnTo>
                <a:lnTo>
                  <a:pt x="373456" y="258787"/>
                </a:lnTo>
                <a:lnTo>
                  <a:pt x="373786" y="256247"/>
                </a:lnTo>
                <a:lnTo>
                  <a:pt x="373786" y="254977"/>
                </a:lnTo>
                <a:lnTo>
                  <a:pt x="374396" y="257517"/>
                </a:lnTo>
                <a:lnTo>
                  <a:pt x="374396" y="258787"/>
                </a:lnTo>
                <a:lnTo>
                  <a:pt x="374713" y="260057"/>
                </a:lnTo>
                <a:lnTo>
                  <a:pt x="375627" y="260057"/>
                </a:lnTo>
                <a:lnTo>
                  <a:pt x="376859" y="261327"/>
                </a:lnTo>
                <a:lnTo>
                  <a:pt x="377786" y="261327"/>
                </a:lnTo>
                <a:lnTo>
                  <a:pt x="377786" y="254977"/>
                </a:lnTo>
                <a:lnTo>
                  <a:pt x="377786" y="253707"/>
                </a:lnTo>
                <a:lnTo>
                  <a:pt x="379031" y="258787"/>
                </a:lnTo>
                <a:lnTo>
                  <a:pt x="379336" y="261327"/>
                </a:lnTo>
                <a:lnTo>
                  <a:pt x="383032" y="261327"/>
                </a:lnTo>
                <a:lnTo>
                  <a:pt x="383032" y="256247"/>
                </a:lnTo>
                <a:lnTo>
                  <a:pt x="383349" y="253707"/>
                </a:lnTo>
                <a:lnTo>
                  <a:pt x="383959" y="256247"/>
                </a:lnTo>
                <a:lnTo>
                  <a:pt x="384289" y="258787"/>
                </a:lnTo>
                <a:lnTo>
                  <a:pt x="384886" y="261327"/>
                </a:lnTo>
                <a:lnTo>
                  <a:pt x="387985" y="261327"/>
                </a:lnTo>
                <a:lnTo>
                  <a:pt x="387985" y="253707"/>
                </a:lnTo>
                <a:lnTo>
                  <a:pt x="387985" y="252437"/>
                </a:lnTo>
                <a:lnTo>
                  <a:pt x="387985" y="249897"/>
                </a:lnTo>
                <a:lnTo>
                  <a:pt x="389839" y="257517"/>
                </a:lnTo>
                <a:lnTo>
                  <a:pt x="390144" y="261327"/>
                </a:lnTo>
                <a:lnTo>
                  <a:pt x="391071" y="261327"/>
                </a:lnTo>
                <a:lnTo>
                  <a:pt x="391998" y="260057"/>
                </a:lnTo>
                <a:lnTo>
                  <a:pt x="392925" y="260057"/>
                </a:lnTo>
                <a:lnTo>
                  <a:pt x="392925" y="257517"/>
                </a:lnTo>
                <a:lnTo>
                  <a:pt x="392303" y="254977"/>
                </a:lnTo>
                <a:lnTo>
                  <a:pt x="391998" y="252437"/>
                </a:lnTo>
                <a:lnTo>
                  <a:pt x="393230" y="254977"/>
                </a:lnTo>
                <a:lnTo>
                  <a:pt x="394157" y="257517"/>
                </a:lnTo>
                <a:lnTo>
                  <a:pt x="394449" y="260057"/>
                </a:lnTo>
                <a:lnTo>
                  <a:pt x="396303" y="260057"/>
                </a:lnTo>
                <a:lnTo>
                  <a:pt x="396011" y="257517"/>
                </a:lnTo>
                <a:lnTo>
                  <a:pt x="395389" y="254977"/>
                </a:lnTo>
                <a:lnTo>
                  <a:pt x="395185" y="252437"/>
                </a:lnTo>
                <a:lnTo>
                  <a:pt x="395084" y="251167"/>
                </a:lnTo>
                <a:lnTo>
                  <a:pt x="396303" y="254977"/>
                </a:lnTo>
                <a:lnTo>
                  <a:pt x="397243" y="256247"/>
                </a:lnTo>
                <a:lnTo>
                  <a:pt x="397852" y="258787"/>
                </a:lnTo>
                <a:lnTo>
                  <a:pt x="399707" y="258787"/>
                </a:lnTo>
                <a:lnTo>
                  <a:pt x="399097" y="254977"/>
                </a:lnTo>
                <a:lnTo>
                  <a:pt x="398868" y="251167"/>
                </a:lnTo>
                <a:lnTo>
                  <a:pt x="398792" y="249897"/>
                </a:lnTo>
                <a:lnTo>
                  <a:pt x="397852" y="244817"/>
                </a:lnTo>
                <a:lnTo>
                  <a:pt x="401853" y="256247"/>
                </a:lnTo>
                <a:lnTo>
                  <a:pt x="403263" y="266407"/>
                </a:lnTo>
                <a:lnTo>
                  <a:pt x="403263" y="210261"/>
                </a:lnTo>
                <a:lnTo>
                  <a:pt x="402805" y="210527"/>
                </a:lnTo>
                <a:lnTo>
                  <a:pt x="400951" y="210527"/>
                </a:lnTo>
                <a:lnTo>
                  <a:pt x="399097" y="209257"/>
                </a:lnTo>
                <a:lnTo>
                  <a:pt x="397852" y="208622"/>
                </a:lnTo>
                <a:lnTo>
                  <a:pt x="397852" y="213067"/>
                </a:lnTo>
                <a:lnTo>
                  <a:pt x="394157" y="215607"/>
                </a:lnTo>
                <a:lnTo>
                  <a:pt x="391071" y="211797"/>
                </a:lnTo>
                <a:lnTo>
                  <a:pt x="389763" y="210527"/>
                </a:lnTo>
                <a:lnTo>
                  <a:pt x="389534" y="210312"/>
                </a:lnTo>
                <a:lnTo>
                  <a:pt x="389534" y="232117"/>
                </a:lnTo>
                <a:lnTo>
                  <a:pt x="386753" y="232117"/>
                </a:lnTo>
                <a:lnTo>
                  <a:pt x="377786" y="234657"/>
                </a:lnTo>
                <a:lnTo>
                  <a:pt x="375945" y="235927"/>
                </a:lnTo>
                <a:lnTo>
                  <a:pt x="375627" y="237197"/>
                </a:lnTo>
                <a:lnTo>
                  <a:pt x="374713" y="235927"/>
                </a:lnTo>
                <a:lnTo>
                  <a:pt x="369455" y="234657"/>
                </a:lnTo>
                <a:lnTo>
                  <a:pt x="368833" y="232117"/>
                </a:lnTo>
                <a:lnTo>
                  <a:pt x="365125" y="232117"/>
                </a:lnTo>
                <a:lnTo>
                  <a:pt x="366979" y="234657"/>
                </a:lnTo>
                <a:lnTo>
                  <a:pt x="366979" y="235927"/>
                </a:lnTo>
                <a:lnTo>
                  <a:pt x="365747" y="234657"/>
                </a:lnTo>
                <a:lnTo>
                  <a:pt x="359257" y="230847"/>
                </a:lnTo>
                <a:lnTo>
                  <a:pt x="357403" y="229577"/>
                </a:lnTo>
                <a:lnTo>
                  <a:pt x="356793" y="229577"/>
                </a:lnTo>
                <a:lnTo>
                  <a:pt x="357720" y="230847"/>
                </a:lnTo>
                <a:lnTo>
                  <a:pt x="359575" y="234657"/>
                </a:lnTo>
                <a:lnTo>
                  <a:pt x="358343" y="234657"/>
                </a:lnTo>
                <a:lnTo>
                  <a:pt x="356793" y="233387"/>
                </a:lnTo>
                <a:lnTo>
                  <a:pt x="355257" y="232117"/>
                </a:lnTo>
                <a:lnTo>
                  <a:pt x="354012" y="231101"/>
                </a:lnTo>
                <a:lnTo>
                  <a:pt x="354012" y="248627"/>
                </a:lnTo>
                <a:lnTo>
                  <a:pt x="353390" y="251167"/>
                </a:lnTo>
                <a:lnTo>
                  <a:pt x="348145" y="260057"/>
                </a:lnTo>
                <a:lnTo>
                  <a:pt x="349681" y="256247"/>
                </a:lnTo>
                <a:lnTo>
                  <a:pt x="350710" y="253707"/>
                </a:lnTo>
                <a:lnTo>
                  <a:pt x="351231" y="252437"/>
                </a:lnTo>
                <a:lnTo>
                  <a:pt x="351548" y="249897"/>
                </a:lnTo>
                <a:lnTo>
                  <a:pt x="350621" y="239737"/>
                </a:lnTo>
                <a:lnTo>
                  <a:pt x="354012" y="248627"/>
                </a:lnTo>
                <a:lnTo>
                  <a:pt x="354012" y="231101"/>
                </a:lnTo>
                <a:lnTo>
                  <a:pt x="353707" y="230847"/>
                </a:lnTo>
                <a:lnTo>
                  <a:pt x="347535" y="225767"/>
                </a:lnTo>
                <a:lnTo>
                  <a:pt x="346303" y="225767"/>
                </a:lnTo>
                <a:lnTo>
                  <a:pt x="347535" y="230847"/>
                </a:lnTo>
                <a:lnTo>
                  <a:pt x="345376" y="229235"/>
                </a:lnTo>
                <a:lnTo>
                  <a:pt x="345376" y="246087"/>
                </a:lnTo>
                <a:lnTo>
                  <a:pt x="345046" y="249897"/>
                </a:lnTo>
                <a:lnTo>
                  <a:pt x="344449" y="250748"/>
                </a:lnTo>
                <a:lnTo>
                  <a:pt x="344449" y="256247"/>
                </a:lnTo>
                <a:lnTo>
                  <a:pt x="344449" y="260057"/>
                </a:lnTo>
                <a:lnTo>
                  <a:pt x="344144" y="261327"/>
                </a:lnTo>
                <a:lnTo>
                  <a:pt x="340728" y="262597"/>
                </a:lnTo>
                <a:lnTo>
                  <a:pt x="339813" y="260057"/>
                </a:lnTo>
                <a:lnTo>
                  <a:pt x="340728" y="257517"/>
                </a:lnTo>
                <a:lnTo>
                  <a:pt x="344449" y="256247"/>
                </a:lnTo>
                <a:lnTo>
                  <a:pt x="344449" y="250748"/>
                </a:lnTo>
                <a:lnTo>
                  <a:pt x="344144" y="251167"/>
                </a:lnTo>
                <a:lnTo>
                  <a:pt x="341350" y="253707"/>
                </a:lnTo>
                <a:lnTo>
                  <a:pt x="341655" y="252437"/>
                </a:lnTo>
                <a:lnTo>
                  <a:pt x="341985" y="251167"/>
                </a:lnTo>
                <a:lnTo>
                  <a:pt x="342277" y="251167"/>
                </a:lnTo>
                <a:lnTo>
                  <a:pt x="342887" y="249897"/>
                </a:lnTo>
                <a:lnTo>
                  <a:pt x="343204" y="248627"/>
                </a:lnTo>
                <a:lnTo>
                  <a:pt x="344144" y="248627"/>
                </a:lnTo>
                <a:lnTo>
                  <a:pt x="344766" y="247357"/>
                </a:lnTo>
                <a:lnTo>
                  <a:pt x="345376" y="246087"/>
                </a:lnTo>
                <a:lnTo>
                  <a:pt x="345376" y="229235"/>
                </a:lnTo>
                <a:lnTo>
                  <a:pt x="344144" y="228307"/>
                </a:lnTo>
                <a:lnTo>
                  <a:pt x="341655" y="224497"/>
                </a:lnTo>
                <a:lnTo>
                  <a:pt x="340728" y="223227"/>
                </a:lnTo>
                <a:lnTo>
                  <a:pt x="339191" y="223227"/>
                </a:lnTo>
                <a:lnTo>
                  <a:pt x="339191" y="230847"/>
                </a:lnTo>
                <a:lnTo>
                  <a:pt x="334822" y="224497"/>
                </a:lnTo>
                <a:lnTo>
                  <a:pt x="333946" y="223227"/>
                </a:lnTo>
                <a:lnTo>
                  <a:pt x="332397" y="221818"/>
                </a:lnTo>
                <a:lnTo>
                  <a:pt x="332397" y="238467"/>
                </a:lnTo>
                <a:lnTo>
                  <a:pt x="332397" y="241007"/>
                </a:lnTo>
                <a:lnTo>
                  <a:pt x="332092" y="242277"/>
                </a:lnTo>
                <a:lnTo>
                  <a:pt x="331787" y="242277"/>
                </a:lnTo>
                <a:lnTo>
                  <a:pt x="331165" y="243547"/>
                </a:lnTo>
                <a:lnTo>
                  <a:pt x="328688" y="246087"/>
                </a:lnTo>
                <a:lnTo>
                  <a:pt x="328993" y="243547"/>
                </a:lnTo>
                <a:lnTo>
                  <a:pt x="329311" y="242277"/>
                </a:lnTo>
                <a:lnTo>
                  <a:pt x="330542" y="241007"/>
                </a:lnTo>
                <a:lnTo>
                  <a:pt x="329933" y="241007"/>
                </a:lnTo>
                <a:lnTo>
                  <a:pt x="328993" y="239737"/>
                </a:lnTo>
                <a:lnTo>
                  <a:pt x="328396" y="239737"/>
                </a:lnTo>
                <a:lnTo>
                  <a:pt x="327152" y="241769"/>
                </a:lnTo>
                <a:lnTo>
                  <a:pt x="327152" y="247357"/>
                </a:lnTo>
                <a:lnTo>
                  <a:pt x="326834" y="249897"/>
                </a:lnTo>
                <a:lnTo>
                  <a:pt x="326529" y="249897"/>
                </a:lnTo>
                <a:lnTo>
                  <a:pt x="324980" y="251167"/>
                </a:lnTo>
                <a:lnTo>
                  <a:pt x="325297" y="249897"/>
                </a:lnTo>
                <a:lnTo>
                  <a:pt x="325907" y="248627"/>
                </a:lnTo>
                <a:lnTo>
                  <a:pt x="327152" y="247357"/>
                </a:lnTo>
                <a:lnTo>
                  <a:pt x="327152" y="241769"/>
                </a:lnTo>
                <a:lnTo>
                  <a:pt x="326834" y="242277"/>
                </a:lnTo>
                <a:lnTo>
                  <a:pt x="321589" y="249897"/>
                </a:lnTo>
                <a:lnTo>
                  <a:pt x="323748" y="243547"/>
                </a:lnTo>
                <a:lnTo>
                  <a:pt x="325907" y="238467"/>
                </a:lnTo>
                <a:lnTo>
                  <a:pt x="327075" y="237197"/>
                </a:lnTo>
                <a:lnTo>
                  <a:pt x="330542" y="233387"/>
                </a:lnTo>
                <a:lnTo>
                  <a:pt x="329933" y="234657"/>
                </a:lnTo>
                <a:lnTo>
                  <a:pt x="329311" y="237197"/>
                </a:lnTo>
                <a:lnTo>
                  <a:pt x="328688" y="238467"/>
                </a:lnTo>
                <a:lnTo>
                  <a:pt x="329311" y="239737"/>
                </a:lnTo>
                <a:lnTo>
                  <a:pt x="330238" y="239737"/>
                </a:lnTo>
                <a:lnTo>
                  <a:pt x="330847" y="241007"/>
                </a:lnTo>
                <a:lnTo>
                  <a:pt x="331482" y="239737"/>
                </a:lnTo>
                <a:lnTo>
                  <a:pt x="332092" y="239737"/>
                </a:lnTo>
                <a:lnTo>
                  <a:pt x="332397" y="238467"/>
                </a:lnTo>
                <a:lnTo>
                  <a:pt x="332397" y="221818"/>
                </a:lnTo>
                <a:lnTo>
                  <a:pt x="328396" y="218147"/>
                </a:lnTo>
                <a:lnTo>
                  <a:pt x="326529" y="218147"/>
                </a:lnTo>
                <a:lnTo>
                  <a:pt x="327152" y="219417"/>
                </a:lnTo>
                <a:lnTo>
                  <a:pt x="328396" y="223227"/>
                </a:lnTo>
                <a:lnTo>
                  <a:pt x="324370" y="220357"/>
                </a:lnTo>
                <a:lnTo>
                  <a:pt x="324370" y="232117"/>
                </a:lnTo>
                <a:lnTo>
                  <a:pt x="324065" y="234657"/>
                </a:lnTo>
                <a:lnTo>
                  <a:pt x="321906" y="237197"/>
                </a:lnTo>
                <a:lnTo>
                  <a:pt x="322516" y="234657"/>
                </a:lnTo>
                <a:lnTo>
                  <a:pt x="322821" y="234657"/>
                </a:lnTo>
                <a:lnTo>
                  <a:pt x="321589" y="233387"/>
                </a:lnTo>
                <a:lnTo>
                  <a:pt x="322211" y="233387"/>
                </a:lnTo>
                <a:lnTo>
                  <a:pt x="322821" y="234657"/>
                </a:lnTo>
                <a:lnTo>
                  <a:pt x="324370" y="232117"/>
                </a:lnTo>
                <a:lnTo>
                  <a:pt x="324370" y="220357"/>
                </a:lnTo>
                <a:lnTo>
                  <a:pt x="321284" y="218147"/>
                </a:lnTo>
                <a:lnTo>
                  <a:pt x="320052" y="216877"/>
                </a:lnTo>
                <a:lnTo>
                  <a:pt x="317271" y="215607"/>
                </a:lnTo>
                <a:lnTo>
                  <a:pt x="317893" y="216877"/>
                </a:lnTo>
                <a:lnTo>
                  <a:pt x="319989" y="223037"/>
                </a:lnTo>
                <a:lnTo>
                  <a:pt x="315417" y="220687"/>
                </a:lnTo>
                <a:lnTo>
                  <a:pt x="310159" y="215607"/>
                </a:lnTo>
                <a:lnTo>
                  <a:pt x="304914" y="215607"/>
                </a:lnTo>
                <a:lnTo>
                  <a:pt x="311721" y="220687"/>
                </a:lnTo>
                <a:lnTo>
                  <a:pt x="310781" y="221957"/>
                </a:lnTo>
                <a:lnTo>
                  <a:pt x="309245" y="223227"/>
                </a:lnTo>
                <a:lnTo>
                  <a:pt x="307390" y="221957"/>
                </a:lnTo>
                <a:lnTo>
                  <a:pt x="304914" y="216877"/>
                </a:lnTo>
                <a:lnTo>
                  <a:pt x="297827" y="216877"/>
                </a:lnTo>
                <a:lnTo>
                  <a:pt x="294424" y="215607"/>
                </a:lnTo>
                <a:lnTo>
                  <a:pt x="294424" y="214337"/>
                </a:lnTo>
                <a:lnTo>
                  <a:pt x="298132" y="213067"/>
                </a:lnTo>
                <a:lnTo>
                  <a:pt x="308330" y="210527"/>
                </a:lnTo>
                <a:lnTo>
                  <a:pt x="319582" y="210527"/>
                </a:lnTo>
                <a:lnTo>
                  <a:pt x="331990" y="213067"/>
                </a:lnTo>
                <a:lnTo>
                  <a:pt x="345681" y="219417"/>
                </a:lnTo>
                <a:lnTo>
                  <a:pt x="356400" y="224497"/>
                </a:lnTo>
                <a:lnTo>
                  <a:pt x="366801" y="229577"/>
                </a:lnTo>
                <a:lnTo>
                  <a:pt x="376897" y="230847"/>
                </a:lnTo>
                <a:lnTo>
                  <a:pt x="386753" y="230847"/>
                </a:lnTo>
                <a:lnTo>
                  <a:pt x="389204" y="229577"/>
                </a:lnTo>
                <a:lnTo>
                  <a:pt x="389534" y="232117"/>
                </a:lnTo>
                <a:lnTo>
                  <a:pt x="389534" y="210312"/>
                </a:lnTo>
                <a:lnTo>
                  <a:pt x="385838" y="206717"/>
                </a:lnTo>
                <a:lnTo>
                  <a:pt x="382308" y="200367"/>
                </a:lnTo>
                <a:lnTo>
                  <a:pt x="379996" y="192747"/>
                </a:lnTo>
                <a:lnTo>
                  <a:pt x="378409" y="186372"/>
                </a:lnTo>
                <a:lnTo>
                  <a:pt x="378409" y="223227"/>
                </a:lnTo>
                <a:lnTo>
                  <a:pt x="378104" y="223227"/>
                </a:lnTo>
                <a:lnTo>
                  <a:pt x="375005" y="224497"/>
                </a:lnTo>
                <a:lnTo>
                  <a:pt x="370078" y="221957"/>
                </a:lnTo>
                <a:lnTo>
                  <a:pt x="366369" y="219417"/>
                </a:lnTo>
                <a:lnTo>
                  <a:pt x="369455" y="224497"/>
                </a:lnTo>
                <a:lnTo>
                  <a:pt x="368833" y="225767"/>
                </a:lnTo>
                <a:lnTo>
                  <a:pt x="368211" y="224497"/>
                </a:lnTo>
                <a:lnTo>
                  <a:pt x="367601" y="224497"/>
                </a:lnTo>
                <a:lnTo>
                  <a:pt x="362051" y="219417"/>
                </a:lnTo>
                <a:lnTo>
                  <a:pt x="357720" y="216877"/>
                </a:lnTo>
                <a:lnTo>
                  <a:pt x="354634" y="216877"/>
                </a:lnTo>
                <a:lnTo>
                  <a:pt x="350621" y="211797"/>
                </a:lnTo>
                <a:lnTo>
                  <a:pt x="348754" y="211797"/>
                </a:lnTo>
                <a:lnTo>
                  <a:pt x="349694" y="215607"/>
                </a:lnTo>
                <a:lnTo>
                  <a:pt x="349389" y="216877"/>
                </a:lnTo>
                <a:lnTo>
                  <a:pt x="348754" y="216877"/>
                </a:lnTo>
                <a:lnTo>
                  <a:pt x="347535" y="215607"/>
                </a:lnTo>
                <a:lnTo>
                  <a:pt x="345986" y="213067"/>
                </a:lnTo>
                <a:lnTo>
                  <a:pt x="342887" y="207987"/>
                </a:lnTo>
                <a:lnTo>
                  <a:pt x="340728" y="207987"/>
                </a:lnTo>
                <a:lnTo>
                  <a:pt x="340944" y="210527"/>
                </a:lnTo>
                <a:lnTo>
                  <a:pt x="341045" y="213067"/>
                </a:lnTo>
                <a:lnTo>
                  <a:pt x="340423" y="213067"/>
                </a:lnTo>
                <a:lnTo>
                  <a:pt x="339191" y="211797"/>
                </a:lnTo>
                <a:lnTo>
                  <a:pt x="335178" y="204177"/>
                </a:lnTo>
                <a:lnTo>
                  <a:pt x="334251" y="204177"/>
                </a:lnTo>
                <a:lnTo>
                  <a:pt x="336105" y="211797"/>
                </a:lnTo>
                <a:lnTo>
                  <a:pt x="334873" y="211797"/>
                </a:lnTo>
                <a:lnTo>
                  <a:pt x="333946" y="210527"/>
                </a:lnTo>
                <a:lnTo>
                  <a:pt x="332587" y="207987"/>
                </a:lnTo>
                <a:lnTo>
                  <a:pt x="330542" y="204177"/>
                </a:lnTo>
                <a:lnTo>
                  <a:pt x="330238" y="204177"/>
                </a:lnTo>
                <a:lnTo>
                  <a:pt x="330238" y="207987"/>
                </a:lnTo>
                <a:lnTo>
                  <a:pt x="329184" y="206717"/>
                </a:lnTo>
                <a:lnTo>
                  <a:pt x="324980" y="201637"/>
                </a:lnTo>
                <a:lnTo>
                  <a:pt x="323748" y="201637"/>
                </a:lnTo>
                <a:lnTo>
                  <a:pt x="324980" y="206717"/>
                </a:lnTo>
                <a:lnTo>
                  <a:pt x="324129" y="205447"/>
                </a:lnTo>
                <a:lnTo>
                  <a:pt x="321589" y="201637"/>
                </a:lnTo>
                <a:lnTo>
                  <a:pt x="320052" y="201637"/>
                </a:lnTo>
                <a:lnTo>
                  <a:pt x="320052" y="205447"/>
                </a:lnTo>
                <a:lnTo>
                  <a:pt x="317271" y="202907"/>
                </a:lnTo>
                <a:lnTo>
                  <a:pt x="315099" y="202907"/>
                </a:lnTo>
                <a:lnTo>
                  <a:pt x="312940" y="205447"/>
                </a:lnTo>
                <a:lnTo>
                  <a:pt x="311721" y="205447"/>
                </a:lnTo>
                <a:lnTo>
                  <a:pt x="311721" y="204177"/>
                </a:lnTo>
                <a:lnTo>
                  <a:pt x="313245" y="202907"/>
                </a:lnTo>
                <a:lnTo>
                  <a:pt x="319125" y="199097"/>
                </a:lnTo>
                <a:lnTo>
                  <a:pt x="325602" y="197827"/>
                </a:lnTo>
                <a:lnTo>
                  <a:pt x="332701" y="200367"/>
                </a:lnTo>
                <a:lnTo>
                  <a:pt x="341045" y="205447"/>
                </a:lnTo>
                <a:lnTo>
                  <a:pt x="344144" y="204177"/>
                </a:lnTo>
                <a:lnTo>
                  <a:pt x="351231" y="209257"/>
                </a:lnTo>
                <a:lnTo>
                  <a:pt x="356311" y="213067"/>
                </a:lnTo>
                <a:lnTo>
                  <a:pt x="362267" y="215607"/>
                </a:lnTo>
                <a:lnTo>
                  <a:pt x="369036" y="219417"/>
                </a:lnTo>
                <a:lnTo>
                  <a:pt x="376555" y="221957"/>
                </a:lnTo>
                <a:lnTo>
                  <a:pt x="378409" y="223227"/>
                </a:lnTo>
                <a:lnTo>
                  <a:pt x="378409" y="186372"/>
                </a:lnTo>
                <a:lnTo>
                  <a:pt x="377786" y="183857"/>
                </a:lnTo>
                <a:lnTo>
                  <a:pt x="379641" y="182587"/>
                </a:lnTo>
                <a:lnTo>
                  <a:pt x="397852" y="213067"/>
                </a:lnTo>
                <a:lnTo>
                  <a:pt x="397852" y="208622"/>
                </a:lnTo>
                <a:lnTo>
                  <a:pt x="396621" y="207987"/>
                </a:lnTo>
                <a:lnTo>
                  <a:pt x="394449" y="205447"/>
                </a:lnTo>
                <a:lnTo>
                  <a:pt x="393230" y="204177"/>
                </a:lnTo>
                <a:lnTo>
                  <a:pt x="391375" y="202907"/>
                </a:lnTo>
                <a:lnTo>
                  <a:pt x="391998" y="201637"/>
                </a:lnTo>
                <a:lnTo>
                  <a:pt x="390144" y="200367"/>
                </a:lnTo>
                <a:lnTo>
                  <a:pt x="390753" y="197827"/>
                </a:lnTo>
                <a:lnTo>
                  <a:pt x="388289" y="197827"/>
                </a:lnTo>
                <a:lnTo>
                  <a:pt x="389204" y="195287"/>
                </a:lnTo>
                <a:lnTo>
                  <a:pt x="387362" y="194017"/>
                </a:lnTo>
                <a:lnTo>
                  <a:pt x="388912" y="190207"/>
                </a:lnTo>
                <a:lnTo>
                  <a:pt x="387057" y="188937"/>
                </a:lnTo>
                <a:lnTo>
                  <a:pt x="389204" y="186397"/>
                </a:lnTo>
                <a:lnTo>
                  <a:pt x="385800" y="186397"/>
                </a:lnTo>
                <a:lnTo>
                  <a:pt x="388289" y="185127"/>
                </a:lnTo>
                <a:lnTo>
                  <a:pt x="385508" y="183857"/>
                </a:lnTo>
                <a:lnTo>
                  <a:pt x="385394" y="182587"/>
                </a:lnTo>
                <a:lnTo>
                  <a:pt x="385191" y="180047"/>
                </a:lnTo>
                <a:lnTo>
                  <a:pt x="384886" y="176237"/>
                </a:lnTo>
                <a:lnTo>
                  <a:pt x="386130" y="171157"/>
                </a:lnTo>
                <a:lnTo>
                  <a:pt x="389534" y="167347"/>
                </a:lnTo>
                <a:lnTo>
                  <a:pt x="395693" y="166077"/>
                </a:lnTo>
                <a:lnTo>
                  <a:pt x="401548" y="164807"/>
                </a:lnTo>
                <a:lnTo>
                  <a:pt x="405892" y="164807"/>
                </a:lnTo>
                <a:lnTo>
                  <a:pt x="412673" y="166077"/>
                </a:lnTo>
                <a:lnTo>
                  <a:pt x="417309" y="168617"/>
                </a:lnTo>
                <a:lnTo>
                  <a:pt x="419163" y="171157"/>
                </a:lnTo>
                <a:lnTo>
                  <a:pt x="419163" y="149212"/>
                </a:lnTo>
                <a:lnTo>
                  <a:pt x="418553" y="148297"/>
                </a:lnTo>
                <a:lnTo>
                  <a:pt x="418553" y="157187"/>
                </a:lnTo>
                <a:lnTo>
                  <a:pt x="418553" y="160997"/>
                </a:lnTo>
                <a:lnTo>
                  <a:pt x="416394" y="164807"/>
                </a:lnTo>
                <a:lnTo>
                  <a:pt x="414845" y="163537"/>
                </a:lnTo>
                <a:lnTo>
                  <a:pt x="412991" y="164807"/>
                </a:lnTo>
                <a:lnTo>
                  <a:pt x="412369" y="163537"/>
                </a:lnTo>
                <a:lnTo>
                  <a:pt x="411759" y="162267"/>
                </a:lnTo>
                <a:lnTo>
                  <a:pt x="411441" y="160997"/>
                </a:lnTo>
                <a:lnTo>
                  <a:pt x="410514" y="162267"/>
                </a:lnTo>
                <a:lnTo>
                  <a:pt x="411137" y="157187"/>
                </a:lnTo>
                <a:lnTo>
                  <a:pt x="411441" y="155917"/>
                </a:lnTo>
                <a:lnTo>
                  <a:pt x="411441" y="154647"/>
                </a:lnTo>
                <a:lnTo>
                  <a:pt x="409600" y="149567"/>
                </a:lnTo>
                <a:lnTo>
                  <a:pt x="410832" y="148297"/>
                </a:lnTo>
                <a:lnTo>
                  <a:pt x="414540" y="150837"/>
                </a:lnTo>
                <a:lnTo>
                  <a:pt x="417004" y="152107"/>
                </a:lnTo>
                <a:lnTo>
                  <a:pt x="417309" y="154647"/>
                </a:lnTo>
                <a:lnTo>
                  <a:pt x="416090" y="155917"/>
                </a:lnTo>
                <a:lnTo>
                  <a:pt x="418553" y="157187"/>
                </a:lnTo>
                <a:lnTo>
                  <a:pt x="418553" y="148297"/>
                </a:lnTo>
                <a:lnTo>
                  <a:pt x="415150" y="143217"/>
                </a:lnTo>
                <a:lnTo>
                  <a:pt x="414235" y="138557"/>
                </a:lnTo>
                <a:lnTo>
                  <a:pt x="414235" y="147027"/>
                </a:lnTo>
                <a:lnTo>
                  <a:pt x="411759" y="148297"/>
                </a:lnTo>
                <a:lnTo>
                  <a:pt x="408660" y="144487"/>
                </a:lnTo>
                <a:lnTo>
                  <a:pt x="410514" y="143217"/>
                </a:lnTo>
                <a:lnTo>
                  <a:pt x="408051" y="139153"/>
                </a:lnTo>
                <a:lnTo>
                  <a:pt x="408051" y="158457"/>
                </a:lnTo>
                <a:lnTo>
                  <a:pt x="407441" y="160997"/>
                </a:lnTo>
                <a:lnTo>
                  <a:pt x="406501" y="163537"/>
                </a:lnTo>
                <a:lnTo>
                  <a:pt x="399707" y="163537"/>
                </a:lnTo>
                <a:lnTo>
                  <a:pt x="398487" y="162267"/>
                </a:lnTo>
                <a:lnTo>
                  <a:pt x="394779" y="163537"/>
                </a:lnTo>
                <a:lnTo>
                  <a:pt x="395312" y="162267"/>
                </a:lnTo>
                <a:lnTo>
                  <a:pt x="396392" y="159727"/>
                </a:lnTo>
                <a:lnTo>
                  <a:pt x="396938" y="158457"/>
                </a:lnTo>
                <a:lnTo>
                  <a:pt x="394449" y="155917"/>
                </a:lnTo>
                <a:lnTo>
                  <a:pt x="395693" y="152107"/>
                </a:lnTo>
                <a:lnTo>
                  <a:pt x="397243" y="149567"/>
                </a:lnTo>
                <a:lnTo>
                  <a:pt x="399707" y="148297"/>
                </a:lnTo>
                <a:lnTo>
                  <a:pt x="403402" y="149567"/>
                </a:lnTo>
                <a:lnTo>
                  <a:pt x="407746" y="149567"/>
                </a:lnTo>
                <a:lnTo>
                  <a:pt x="407746" y="155917"/>
                </a:lnTo>
                <a:lnTo>
                  <a:pt x="408051" y="158457"/>
                </a:lnTo>
                <a:lnTo>
                  <a:pt x="408051" y="139153"/>
                </a:lnTo>
                <a:lnTo>
                  <a:pt x="407441" y="138137"/>
                </a:lnTo>
                <a:lnTo>
                  <a:pt x="409282" y="136867"/>
                </a:lnTo>
                <a:lnTo>
                  <a:pt x="410832" y="139407"/>
                </a:lnTo>
                <a:lnTo>
                  <a:pt x="412673" y="140677"/>
                </a:lnTo>
                <a:lnTo>
                  <a:pt x="413905" y="143217"/>
                </a:lnTo>
                <a:lnTo>
                  <a:pt x="413905" y="144487"/>
                </a:lnTo>
                <a:lnTo>
                  <a:pt x="414235" y="147027"/>
                </a:lnTo>
                <a:lnTo>
                  <a:pt x="414235" y="138557"/>
                </a:lnTo>
                <a:lnTo>
                  <a:pt x="413905" y="136867"/>
                </a:lnTo>
                <a:lnTo>
                  <a:pt x="413600" y="135597"/>
                </a:lnTo>
                <a:lnTo>
                  <a:pt x="412991" y="135597"/>
                </a:lnTo>
                <a:lnTo>
                  <a:pt x="413600" y="134327"/>
                </a:lnTo>
                <a:lnTo>
                  <a:pt x="414845" y="134327"/>
                </a:lnTo>
                <a:lnTo>
                  <a:pt x="415747" y="133057"/>
                </a:lnTo>
                <a:lnTo>
                  <a:pt x="416699" y="133057"/>
                </a:lnTo>
                <a:lnTo>
                  <a:pt x="417309" y="134327"/>
                </a:lnTo>
                <a:lnTo>
                  <a:pt x="417004" y="135597"/>
                </a:lnTo>
                <a:lnTo>
                  <a:pt x="415747" y="136867"/>
                </a:lnTo>
                <a:lnTo>
                  <a:pt x="413905" y="136867"/>
                </a:lnTo>
                <a:lnTo>
                  <a:pt x="419163" y="138137"/>
                </a:lnTo>
                <a:lnTo>
                  <a:pt x="424307" y="131787"/>
                </a:lnTo>
                <a:lnTo>
                  <a:pt x="425335" y="130517"/>
                </a:lnTo>
                <a:lnTo>
                  <a:pt x="425132" y="125437"/>
                </a:lnTo>
                <a:lnTo>
                  <a:pt x="425030" y="119087"/>
                </a:lnTo>
                <a:lnTo>
                  <a:pt x="424103" y="111467"/>
                </a:lnTo>
                <a:lnTo>
                  <a:pt x="421944" y="110363"/>
                </a:lnTo>
                <a:lnTo>
                  <a:pt x="421944" y="116547"/>
                </a:lnTo>
                <a:lnTo>
                  <a:pt x="420408" y="117817"/>
                </a:lnTo>
                <a:lnTo>
                  <a:pt x="420090" y="120357"/>
                </a:lnTo>
                <a:lnTo>
                  <a:pt x="420090" y="127977"/>
                </a:lnTo>
                <a:lnTo>
                  <a:pt x="418858" y="130517"/>
                </a:lnTo>
                <a:lnTo>
                  <a:pt x="416394" y="131787"/>
                </a:lnTo>
                <a:lnTo>
                  <a:pt x="414235" y="131787"/>
                </a:lnTo>
                <a:lnTo>
                  <a:pt x="414845" y="129247"/>
                </a:lnTo>
                <a:lnTo>
                  <a:pt x="415455" y="127977"/>
                </a:lnTo>
                <a:lnTo>
                  <a:pt x="417309" y="124167"/>
                </a:lnTo>
                <a:lnTo>
                  <a:pt x="418249" y="120357"/>
                </a:lnTo>
                <a:lnTo>
                  <a:pt x="417931" y="117817"/>
                </a:lnTo>
                <a:lnTo>
                  <a:pt x="417309" y="117817"/>
                </a:lnTo>
                <a:lnTo>
                  <a:pt x="417004" y="116128"/>
                </a:lnTo>
                <a:lnTo>
                  <a:pt x="417004" y="116547"/>
                </a:lnTo>
                <a:lnTo>
                  <a:pt x="413905" y="119087"/>
                </a:lnTo>
                <a:lnTo>
                  <a:pt x="414845" y="119087"/>
                </a:lnTo>
                <a:lnTo>
                  <a:pt x="415455" y="124167"/>
                </a:lnTo>
                <a:lnTo>
                  <a:pt x="414845" y="126707"/>
                </a:lnTo>
                <a:lnTo>
                  <a:pt x="412991" y="127977"/>
                </a:lnTo>
                <a:lnTo>
                  <a:pt x="413905" y="121627"/>
                </a:lnTo>
                <a:lnTo>
                  <a:pt x="412673" y="121627"/>
                </a:lnTo>
                <a:lnTo>
                  <a:pt x="412673" y="130517"/>
                </a:lnTo>
                <a:lnTo>
                  <a:pt x="412381" y="131787"/>
                </a:lnTo>
                <a:lnTo>
                  <a:pt x="411759" y="133057"/>
                </a:lnTo>
                <a:lnTo>
                  <a:pt x="409282" y="133057"/>
                </a:lnTo>
                <a:lnTo>
                  <a:pt x="409282" y="131787"/>
                </a:lnTo>
                <a:lnTo>
                  <a:pt x="409905" y="130517"/>
                </a:lnTo>
                <a:lnTo>
                  <a:pt x="410832" y="130517"/>
                </a:lnTo>
                <a:lnTo>
                  <a:pt x="411759" y="129247"/>
                </a:lnTo>
                <a:lnTo>
                  <a:pt x="412051" y="130517"/>
                </a:lnTo>
                <a:lnTo>
                  <a:pt x="412673" y="130517"/>
                </a:lnTo>
                <a:lnTo>
                  <a:pt x="412673" y="121627"/>
                </a:lnTo>
                <a:lnTo>
                  <a:pt x="411137" y="121627"/>
                </a:lnTo>
                <a:lnTo>
                  <a:pt x="410832" y="120396"/>
                </a:lnTo>
                <a:lnTo>
                  <a:pt x="410832" y="125437"/>
                </a:lnTo>
                <a:lnTo>
                  <a:pt x="409905" y="127977"/>
                </a:lnTo>
                <a:lnTo>
                  <a:pt x="408660" y="130517"/>
                </a:lnTo>
                <a:lnTo>
                  <a:pt x="407123" y="130517"/>
                </a:lnTo>
                <a:lnTo>
                  <a:pt x="407123" y="140677"/>
                </a:lnTo>
                <a:lnTo>
                  <a:pt x="405587" y="144487"/>
                </a:lnTo>
                <a:lnTo>
                  <a:pt x="404660" y="148297"/>
                </a:lnTo>
                <a:lnTo>
                  <a:pt x="397548" y="147027"/>
                </a:lnTo>
                <a:lnTo>
                  <a:pt x="397548" y="144487"/>
                </a:lnTo>
                <a:lnTo>
                  <a:pt x="397548" y="139407"/>
                </a:lnTo>
                <a:lnTo>
                  <a:pt x="400646" y="135597"/>
                </a:lnTo>
                <a:lnTo>
                  <a:pt x="405257" y="134327"/>
                </a:lnTo>
                <a:lnTo>
                  <a:pt x="404355" y="138137"/>
                </a:lnTo>
                <a:lnTo>
                  <a:pt x="407123" y="140677"/>
                </a:lnTo>
                <a:lnTo>
                  <a:pt x="407123" y="130517"/>
                </a:lnTo>
                <a:lnTo>
                  <a:pt x="406806" y="130517"/>
                </a:lnTo>
                <a:lnTo>
                  <a:pt x="405892" y="125437"/>
                </a:lnTo>
                <a:lnTo>
                  <a:pt x="405257" y="124574"/>
                </a:lnTo>
                <a:lnTo>
                  <a:pt x="405257" y="126707"/>
                </a:lnTo>
                <a:lnTo>
                  <a:pt x="401256" y="130517"/>
                </a:lnTo>
                <a:lnTo>
                  <a:pt x="400024" y="131787"/>
                </a:lnTo>
                <a:lnTo>
                  <a:pt x="398487" y="133057"/>
                </a:lnTo>
                <a:lnTo>
                  <a:pt x="396938" y="133057"/>
                </a:lnTo>
                <a:lnTo>
                  <a:pt x="395389" y="134531"/>
                </a:lnTo>
                <a:lnTo>
                  <a:pt x="395389" y="141947"/>
                </a:lnTo>
                <a:lnTo>
                  <a:pt x="395389" y="143217"/>
                </a:lnTo>
                <a:lnTo>
                  <a:pt x="394779" y="143217"/>
                </a:lnTo>
                <a:lnTo>
                  <a:pt x="394157" y="144487"/>
                </a:lnTo>
                <a:lnTo>
                  <a:pt x="392303" y="144487"/>
                </a:lnTo>
                <a:lnTo>
                  <a:pt x="392303" y="143217"/>
                </a:lnTo>
                <a:lnTo>
                  <a:pt x="393534" y="141947"/>
                </a:lnTo>
                <a:lnTo>
                  <a:pt x="394157" y="140677"/>
                </a:lnTo>
                <a:lnTo>
                  <a:pt x="394779" y="141947"/>
                </a:lnTo>
                <a:lnTo>
                  <a:pt x="395389" y="141947"/>
                </a:lnTo>
                <a:lnTo>
                  <a:pt x="395389" y="134531"/>
                </a:lnTo>
                <a:lnTo>
                  <a:pt x="392925" y="136867"/>
                </a:lnTo>
                <a:lnTo>
                  <a:pt x="391693" y="137236"/>
                </a:lnTo>
                <a:lnTo>
                  <a:pt x="391693" y="160997"/>
                </a:lnTo>
                <a:lnTo>
                  <a:pt x="391071" y="160997"/>
                </a:lnTo>
                <a:lnTo>
                  <a:pt x="389534" y="162267"/>
                </a:lnTo>
                <a:lnTo>
                  <a:pt x="386448" y="162267"/>
                </a:lnTo>
                <a:lnTo>
                  <a:pt x="386130" y="160997"/>
                </a:lnTo>
                <a:lnTo>
                  <a:pt x="386753" y="159727"/>
                </a:lnTo>
                <a:lnTo>
                  <a:pt x="391071" y="159727"/>
                </a:lnTo>
                <a:lnTo>
                  <a:pt x="391693" y="160997"/>
                </a:lnTo>
                <a:lnTo>
                  <a:pt x="391693" y="137236"/>
                </a:lnTo>
                <a:lnTo>
                  <a:pt x="384289" y="139407"/>
                </a:lnTo>
                <a:lnTo>
                  <a:pt x="378701" y="140677"/>
                </a:lnTo>
                <a:lnTo>
                  <a:pt x="378104" y="140677"/>
                </a:lnTo>
                <a:lnTo>
                  <a:pt x="379641" y="139407"/>
                </a:lnTo>
                <a:lnTo>
                  <a:pt x="382727" y="136867"/>
                </a:lnTo>
                <a:lnTo>
                  <a:pt x="385508" y="134327"/>
                </a:lnTo>
                <a:lnTo>
                  <a:pt x="387057" y="134327"/>
                </a:lnTo>
                <a:lnTo>
                  <a:pt x="390448" y="131787"/>
                </a:lnTo>
                <a:lnTo>
                  <a:pt x="394157" y="131787"/>
                </a:lnTo>
                <a:lnTo>
                  <a:pt x="397548" y="130517"/>
                </a:lnTo>
                <a:lnTo>
                  <a:pt x="392760" y="129247"/>
                </a:lnTo>
                <a:lnTo>
                  <a:pt x="386588" y="131787"/>
                </a:lnTo>
                <a:lnTo>
                  <a:pt x="379488" y="134327"/>
                </a:lnTo>
                <a:lnTo>
                  <a:pt x="378409" y="134874"/>
                </a:lnTo>
                <a:lnTo>
                  <a:pt x="378409" y="138137"/>
                </a:lnTo>
                <a:lnTo>
                  <a:pt x="377786" y="139407"/>
                </a:lnTo>
                <a:lnTo>
                  <a:pt x="375005" y="139407"/>
                </a:lnTo>
                <a:lnTo>
                  <a:pt x="374713" y="138137"/>
                </a:lnTo>
                <a:lnTo>
                  <a:pt x="375323" y="136867"/>
                </a:lnTo>
                <a:lnTo>
                  <a:pt x="378104" y="136867"/>
                </a:lnTo>
                <a:lnTo>
                  <a:pt x="378409" y="138137"/>
                </a:lnTo>
                <a:lnTo>
                  <a:pt x="378409" y="134874"/>
                </a:lnTo>
                <a:lnTo>
                  <a:pt x="371932" y="138137"/>
                </a:lnTo>
                <a:lnTo>
                  <a:pt x="368833" y="139407"/>
                </a:lnTo>
                <a:lnTo>
                  <a:pt x="367906" y="138137"/>
                </a:lnTo>
                <a:lnTo>
                  <a:pt x="370382" y="135597"/>
                </a:lnTo>
                <a:lnTo>
                  <a:pt x="374396" y="131787"/>
                </a:lnTo>
                <a:lnTo>
                  <a:pt x="376859" y="131787"/>
                </a:lnTo>
                <a:lnTo>
                  <a:pt x="382435" y="129247"/>
                </a:lnTo>
                <a:lnTo>
                  <a:pt x="387680" y="126707"/>
                </a:lnTo>
                <a:lnTo>
                  <a:pt x="392925" y="125437"/>
                </a:lnTo>
                <a:lnTo>
                  <a:pt x="398183" y="125437"/>
                </a:lnTo>
                <a:lnTo>
                  <a:pt x="400037" y="124167"/>
                </a:lnTo>
                <a:lnTo>
                  <a:pt x="401878" y="122897"/>
                </a:lnTo>
                <a:lnTo>
                  <a:pt x="405257" y="126707"/>
                </a:lnTo>
                <a:lnTo>
                  <a:pt x="405257" y="124574"/>
                </a:lnTo>
                <a:lnTo>
                  <a:pt x="404037" y="122897"/>
                </a:lnTo>
                <a:lnTo>
                  <a:pt x="401256" y="121627"/>
                </a:lnTo>
                <a:lnTo>
                  <a:pt x="398183" y="121627"/>
                </a:lnTo>
                <a:lnTo>
                  <a:pt x="398183" y="120357"/>
                </a:lnTo>
                <a:lnTo>
                  <a:pt x="400342" y="119087"/>
                </a:lnTo>
                <a:lnTo>
                  <a:pt x="404660" y="119087"/>
                </a:lnTo>
                <a:lnTo>
                  <a:pt x="408660" y="120357"/>
                </a:lnTo>
                <a:lnTo>
                  <a:pt x="410514" y="122897"/>
                </a:lnTo>
                <a:lnTo>
                  <a:pt x="410832" y="125437"/>
                </a:lnTo>
                <a:lnTo>
                  <a:pt x="410832" y="120396"/>
                </a:lnTo>
                <a:lnTo>
                  <a:pt x="410514" y="119087"/>
                </a:lnTo>
                <a:lnTo>
                  <a:pt x="413905" y="119087"/>
                </a:lnTo>
                <a:lnTo>
                  <a:pt x="408978" y="116547"/>
                </a:lnTo>
                <a:lnTo>
                  <a:pt x="405892" y="115277"/>
                </a:lnTo>
                <a:lnTo>
                  <a:pt x="402196" y="115277"/>
                </a:lnTo>
                <a:lnTo>
                  <a:pt x="397852" y="116547"/>
                </a:lnTo>
                <a:lnTo>
                  <a:pt x="397548" y="120357"/>
                </a:lnTo>
                <a:lnTo>
                  <a:pt x="396303" y="119761"/>
                </a:lnTo>
                <a:lnTo>
                  <a:pt x="396303" y="120357"/>
                </a:lnTo>
                <a:lnTo>
                  <a:pt x="396303" y="121627"/>
                </a:lnTo>
                <a:lnTo>
                  <a:pt x="392607" y="122897"/>
                </a:lnTo>
                <a:lnTo>
                  <a:pt x="391375" y="121627"/>
                </a:lnTo>
                <a:lnTo>
                  <a:pt x="393534" y="121627"/>
                </a:lnTo>
                <a:lnTo>
                  <a:pt x="394779" y="120357"/>
                </a:lnTo>
                <a:lnTo>
                  <a:pt x="396303" y="120357"/>
                </a:lnTo>
                <a:lnTo>
                  <a:pt x="396303" y="119761"/>
                </a:lnTo>
                <a:lnTo>
                  <a:pt x="392303" y="117817"/>
                </a:lnTo>
                <a:lnTo>
                  <a:pt x="389204" y="119087"/>
                </a:lnTo>
                <a:lnTo>
                  <a:pt x="387057" y="120357"/>
                </a:lnTo>
                <a:lnTo>
                  <a:pt x="386753" y="120357"/>
                </a:lnTo>
                <a:lnTo>
                  <a:pt x="387985" y="117817"/>
                </a:lnTo>
                <a:lnTo>
                  <a:pt x="390753" y="115277"/>
                </a:lnTo>
                <a:lnTo>
                  <a:pt x="393852" y="112737"/>
                </a:lnTo>
                <a:lnTo>
                  <a:pt x="409282" y="112737"/>
                </a:lnTo>
                <a:lnTo>
                  <a:pt x="417004" y="116547"/>
                </a:lnTo>
                <a:lnTo>
                  <a:pt x="417004" y="116128"/>
                </a:lnTo>
                <a:lnTo>
                  <a:pt x="416394" y="112737"/>
                </a:lnTo>
                <a:lnTo>
                  <a:pt x="419163" y="111467"/>
                </a:lnTo>
                <a:lnTo>
                  <a:pt x="421944" y="116547"/>
                </a:lnTo>
                <a:lnTo>
                  <a:pt x="421944" y="110363"/>
                </a:lnTo>
                <a:lnTo>
                  <a:pt x="421640" y="110197"/>
                </a:lnTo>
                <a:lnTo>
                  <a:pt x="417931" y="111467"/>
                </a:lnTo>
                <a:lnTo>
                  <a:pt x="408978" y="111467"/>
                </a:lnTo>
                <a:lnTo>
                  <a:pt x="405257" y="110197"/>
                </a:lnTo>
                <a:lnTo>
                  <a:pt x="403402" y="107657"/>
                </a:lnTo>
                <a:lnTo>
                  <a:pt x="398487" y="103847"/>
                </a:lnTo>
                <a:lnTo>
                  <a:pt x="393852" y="103847"/>
                </a:lnTo>
                <a:lnTo>
                  <a:pt x="391071" y="106133"/>
                </a:lnTo>
                <a:lnTo>
                  <a:pt x="391071" y="112737"/>
                </a:lnTo>
                <a:lnTo>
                  <a:pt x="385191" y="118122"/>
                </a:lnTo>
                <a:lnTo>
                  <a:pt x="385191" y="124167"/>
                </a:lnTo>
                <a:lnTo>
                  <a:pt x="385191" y="125437"/>
                </a:lnTo>
                <a:lnTo>
                  <a:pt x="384581" y="126707"/>
                </a:lnTo>
                <a:lnTo>
                  <a:pt x="383032" y="126707"/>
                </a:lnTo>
                <a:lnTo>
                  <a:pt x="382435" y="125437"/>
                </a:lnTo>
                <a:lnTo>
                  <a:pt x="382435" y="124167"/>
                </a:lnTo>
                <a:lnTo>
                  <a:pt x="385191" y="124167"/>
                </a:lnTo>
                <a:lnTo>
                  <a:pt x="385191" y="118122"/>
                </a:lnTo>
                <a:lnTo>
                  <a:pt x="379958" y="122897"/>
                </a:lnTo>
                <a:lnTo>
                  <a:pt x="374091" y="126530"/>
                </a:lnTo>
                <a:lnTo>
                  <a:pt x="374091" y="130517"/>
                </a:lnTo>
                <a:lnTo>
                  <a:pt x="368211" y="135597"/>
                </a:lnTo>
                <a:lnTo>
                  <a:pt x="364210" y="136867"/>
                </a:lnTo>
                <a:lnTo>
                  <a:pt x="358635" y="141947"/>
                </a:lnTo>
                <a:lnTo>
                  <a:pt x="354634" y="144487"/>
                </a:lnTo>
                <a:lnTo>
                  <a:pt x="344449" y="140677"/>
                </a:lnTo>
                <a:lnTo>
                  <a:pt x="345681" y="139407"/>
                </a:lnTo>
                <a:lnTo>
                  <a:pt x="348754" y="139407"/>
                </a:lnTo>
                <a:lnTo>
                  <a:pt x="352158" y="138137"/>
                </a:lnTo>
                <a:lnTo>
                  <a:pt x="356793" y="136867"/>
                </a:lnTo>
                <a:lnTo>
                  <a:pt x="362966" y="134327"/>
                </a:lnTo>
                <a:lnTo>
                  <a:pt x="366522" y="133057"/>
                </a:lnTo>
                <a:lnTo>
                  <a:pt x="370078" y="131787"/>
                </a:lnTo>
                <a:lnTo>
                  <a:pt x="373456" y="129247"/>
                </a:lnTo>
                <a:lnTo>
                  <a:pt x="374091" y="130517"/>
                </a:lnTo>
                <a:lnTo>
                  <a:pt x="374091" y="126530"/>
                </a:lnTo>
                <a:lnTo>
                  <a:pt x="373786" y="126707"/>
                </a:lnTo>
                <a:lnTo>
                  <a:pt x="365125" y="131787"/>
                </a:lnTo>
                <a:lnTo>
                  <a:pt x="357403" y="133057"/>
                </a:lnTo>
                <a:lnTo>
                  <a:pt x="350304" y="130517"/>
                </a:lnTo>
                <a:lnTo>
                  <a:pt x="346303" y="129247"/>
                </a:lnTo>
                <a:lnTo>
                  <a:pt x="342277" y="126707"/>
                </a:lnTo>
                <a:lnTo>
                  <a:pt x="338569" y="124167"/>
                </a:lnTo>
                <a:lnTo>
                  <a:pt x="337642" y="121627"/>
                </a:lnTo>
                <a:lnTo>
                  <a:pt x="341045" y="121627"/>
                </a:lnTo>
                <a:lnTo>
                  <a:pt x="344449" y="124167"/>
                </a:lnTo>
                <a:lnTo>
                  <a:pt x="349072" y="125437"/>
                </a:lnTo>
                <a:lnTo>
                  <a:pt x="353707" y="125437"/>
                </a:lnTo>
                <a:lnTo>
                  <a:pt x="354012" y="127977"/>
                </a:lnTo>
                <a:lnTo>
                  <a:pt x="361429" y="127977"/>
                </a:lnTo>
                <a:lnTo>
                  <a:pt x="369138" y="124167"/>
                </a:lnTo>
                <a:lnTo>
                  <a:pt x="371068" y="122897"/>
                </a:lnTo>
                <a:lnTo>
                  <a:pt x="372999" y="121627"/>
                </a:lnTo>
                <a:lnTo>
                  <a:pt x="376859" y="119087"/>
                </a:lnTo>
                <a:lnTo>
                  <a:pt x="373456" y="119087"/>
                </a:lnTo>
                <a:lnTo>
                  <a:pt x="367906" y="121627"/>
                </a:lnTo>
                <a:lnTo>
                  <a:pt x="368528" y="120357"/>
                </a:lnTo>
                <a:lnTo>
                  <a:pt x="379031" y="115277"/>
                </a:lnTo>
                <a:lnTo>
                  <a:pt x="380568" y="114007"/>
                </a:lnTo>
                <a:lnTo>
                  <a:pt x="381800" y="115277"/>
                </a:lnTo>
                <a:lnTo>
                  <a:pt x="384289" y="114007"/>
                </a:lnTo>
                <a:lnTo>
                  <a:pt x="391071" y="112737"/>
                </a:lnTo>
                <a:lnTo>
                  <a:pt x="391071" y="106133"/>
                </a:lnTo>
                <a:lnTo>
                  <a:pt x="389204" y="107657"/>
                </a:lnTo>
                <a:lnTo>
                  <a:pt x="375310" y="112737"/>
                </a:lnTo>
                <a:lnTo>
                  <a:pt x="364363" y="119087"/>
                </a:lnTo>
                <a:lnTo>
                  <a:pt x="352475" y="122897"/>
                </a:lnTo>
                <a:lnTo>
                  <a:pt x="346913" y="121627"/>
                </a:lnTo>
                <a:lnTo>
                  <a:pt x="335800" y="119087"/>
                </a:lnTo>
                <a:lnTo>
                  <a:pt x="332701" y="117817"/>
                </a:lnTo>
                <a:lnTo>
                  <a:pt x="332092" y="119087"/>
                </a:lnTo>
                <a:lnTo>
                  <a:pt x="333324" y="121627"/>
                </a:lnTo>
                <a:lnTo>
                  <a:pt x="337959" y="127977"/>
                </a:lnTo>
                <a:lnTo>
                  <a:pt x="344449" y="131787"/>
                </a:lnTo>
                <a:lnTo>
                  <a:pt x="351548" y="135597"/>
                </a:lnTo>
                <a:lnTo>
                  <a:pt x="349072" y="136867"/>
                </a:lnTo>
                <a:lnTo>
                  <a:pt x="336105" y="136867"/>
                </a:lnTo>
                <a:lnTo>
                  <a:pt x="340398" y="140677"/>
                </a:lnTo>
                <a:lnTo>
                  <a:pt x="346367" y="143217"/>
                </a:lnTo>
                <a:lnTo>
                  <a:pt x="354076" y="145757"/>
                </a:lnTo>
                <a:lnTo>
                  <a:pt x="363588" y="145757"/>
                </a:lnTo>
                <a:lnTo>
                  <a:pt x="368833" y="148297"/>
                </a:lnTo>
                <a:lnTo>
                  <a:pt x="375005" y="147027"/>
                </a:lnTo>
                <a:lnTo>
                  <a:pt x="381800" y="144487"/>
                </a:lnTo>
                <a:lnTo>
                  <a:pt x="385508" y="143217"/>
                </a:lnTo>
                <a:lnTo>
                  <a:pt x="385800" y="144487"/>
                </a:lnTo>
                <a:lnTo>
                  <a:pt x="383349" y="148297"/>
                </a:lnTo>
                <a:lnTo>
                  <a:pt x="383349" y="173697"/>
                </a:lnTo>
                <a:lnTo>
                  <a:pt x="382727" y="176237"/>
                </a:lnTo>
                <a:lnTo>
                  <a:pt x="380568" y="178777"/>
                </a:lnTo>
                <a:lnTo>
                  <a:pt x="379031" y="180047"/>
                </a:lnTo>
                <a:lnTo>
                  <a:pt x="376859" y="178777"/>
                </a:lnTo>
                <a:lnTo>
                  <a:pt x="378104" y="177507"/>
                </a:lnTo>
                <a:lnTo>
                  <a:pt x="380250" y="173697"/>
                </a:lnTo>
                <a:lnTo>
                  <a:pt x="380873" y="171157"/>
                </a:lnTo>
                <a:lnTo>
                  <a:pt x="380250" y="168617"/>
                </a:lnTo>
                <a:lnTo>
                  <a:pt x="379958" y="166077"/>
                </a:lnTo>
                <a:lnTo>
                  <a:pt x="382435" y="166077"/>
                </a:lnTo>
                <a:lnTo>
                  <a:pt x="383349" y="173697"/>
                </a:lnTo>
                <a:lnTo>
                  <a:pt x="383349" y="148297"/>
                </a:lnTo>
                <a:lnTo>
                  <a:pt x="378447" y="154647"/>
                </a:lnTo>
                <a:lnTo>
                  <a:pt x="374548" y="162267"/>
                </a:lnTo>
                <a:lnTo>
                  <a:pt x="371792" y="172427"/>
                </a:lnTo>
                <a:lnTo>
                  <a:pt x="370382" y="186397"/>
                </a:lnTo>
                <a:lnTo>
                  <a:pt x="368833" y="189230"/>
                </a:lnTo>
                <a:lnTo>
                  <a:pt x="368833" y="210527"/>
                </a:lnTo>
                <a:lnTo>
                  <a:pt x="367601" y="209257"/>
                </a:lnTo>
                <a:lnTo>
                  <a:pt x="365125" y="207987"/>
                </a:lnTo>
                <a:lnTo>
                  <a:pt x="362966" y="206717"/>
                </a:lnTo>
                <a:lnTo>
                  <a:pt x="361124" y="206717"/>
                </a:lnTo>
                <a:lnTo>
                  <a:pt x="361734" y="209257"/>
                </a:lnTo>
                <a:lnTo>
                  <a:pt x="361429" y="210527"/>
                </a:lnTo>
                <a:lnTo>
                  <a:pt x="360197" y="210527"/>
                </a:lnTo>
                <a:lnTo>
                  <a:pt x="358343" y="206717"/>
                </a:lnTo>
                <a:lnTo>
                  <a:pt x="357720" y="205447"/>
                </a:lnTo>
                <a:lnTo>
                  <a:pt x="355549" y="205447"/>
                </a:lnTo>
                <a:lnTo>
                  <a:pt x="353085" y="206717"/>
                </a:lnTo>
                <a:lnTo>
                  <a:pt x="352158" y="206717"/>
                </a:lnTo>
                <a:lnTo>
                  <a:pt x="350304" y="202907"/>
                </a:lnTo>
                <a:lnTo>
                  <a:pt x="349389" y="202907"/>
                </a:lnTo>
                <a:lnTo>
                  <a:pt x="348462" y="204177"/>
                </a:lnTo>
                <a:lnTo>
                  <a:pt x="346608" y="202907"/>
                </a:lnTo>
                <a:lnTo>
                  <a:pt x="346608" y="201637"/>
                </a:lnTo>
                <a:lnTo>
                  <a:pt x="354939" y="201637"/>
                </a:lnTo>
                <a:lnTo>
                  <a:pt x="361734" y="204177"/>
                </a:lnTo>
                <a:lnTo>
                  <a:pt x="368211" y="207987"/>
                </a:lnTo>
                <a:lnTo>
                  <a:pt x="368833" y="210527"/>
                </a:lnTo>
                <a:lnTo>
                  <a:pt x="368833" y="189230"/>
                </a:lnTo>
                <a:lnTo>
                  <a:pt x="367601" y="191477"/>
                </a:lnTo>
                <a:lnTo>
                  <a:pt x="366052" y="195287"/>
                </a:lnTo>
                <a:lnTo>
                  <a:pt x="365125" y="201637"/>
                </a:lnTo>
                <a:lnTo>
                  <a:pt x="358330" y="199097"/>
                </a:lnTo>
                <a:lnTo>
                  <a:pt x="354939" y="197827"/>
                </a:lnTo>
                <a:lnTo>
                  <a:pt x="345986" y="196557"/>
                </a:lnTo>
                <a:lnTo>
                  <a:pt x="342277" y="199097"/>
                </a:lnTo>
                <a:lnTo>
                  <a:pt x="338264" y="199097"/>
                </a:lnTo>
                <a:lnTo>
                  <a:pt x="336054" y="197827"/>
                </a:lnTo>
                <a:lnTo>
                  <a:pt x="331622" y="195287"/>
                </a:lnTo>
                <a:lnTo>
                  <a:pt x="325221" y="194017"/>
                </a:lnTo>
                <a:lnTo>
                  <a:pt x="319163" y="195287"/>
                </a:lnTo>
                <a:lnTo>
                  <a:pt x="313575" y="197827"/>
                </a:lnTo>
                <a:lnTo>
                  <a:pt x="297827" y="209257"/>
                </a:lnTo>
                <a:lnTo>
                  <a:pt x="291947" y="213067"/>
                </a:lnTo>
                <a:lnTo>
                  <a:pt x="287020" y="213067"/>
                </a:lnTo>
                <a:lnTo>
                  <a:pt x="286080" y="209257"/>
                </a:lnTo>
                <a:lnTo>
                  <a:pt x="279603" y="195287"/>
                </a:lnTo>
                <a:lnTo>
                  <a:pt x="279641" y="194017"/>
                </a:lnTo>
                <a:lnTo>
                  <a:pt x="279920" y="185127"/>
                </a:lnTo>
                <a:lnTo>
                  <a:pt x="276821" y="180898"/>
                </a:lnTo>
                <a:lnTo>
                  <a:pt x="276821" y="187667"/>
                </a:lnTo>
                <a:lnTo>
                  <a:pt x="261696" y="187667"/>
                </a:lnTo>
                <a:lnTo>
                  <a:pt x="257683" y="192747"/>
                </a:lnTo>
                <a:lnTo>
                  <a:pt x="259537" y="200367"/>
                </a:lnTo>
                <a:lnTo>
                  <a:pt x="260438" y="202907"/>
                </a:lnTo>
                <a:lnTo>
                  <a:pt x="258597" y="204177"/>
                </a:lnTo>
                <a:lnTo>
                  <a:pt x="256743" y="201637"/>
                </a:lnTo>
                <a:lnTo>
                  <a:pt x="252730" y="197827"/>
                </a:lnTo>
                <a:lnTo>
                  <a:pt x="253669" y="191477"/>
                </a:lnTo>
                <a:lnTo>
                  <a:pt x="254736" y="190207"/>
                </a:lnTo>
                <a:lnTo>
                  <a:pt x="257975" y="186397"/>
                </a:lnTo>
                <a:lnTo>
                  <a:pt x="261874" y="181063"/>
                </a:lnTo>
                <a:lnTo>
                  <a:pt x="261378" y="180047"/>
                </a:lnTo>
                <a:lnTo>
                  <a:pt x="261378" y="177507"/>
                </a:lnTo>
                <a:lnTo>
                  <a:pt x="264464" y="177507"/>
                </a:lnTo>
                <a:lnTo>
                  <a:pt x="264464" y="180047"/>
                </a:lnTo>
                <a:lnTo>
                  <a:pt x="268478" y="180047"/>
                </a:lnTo>
                <a:lnTo>
                  <a:pt x="273735" y="185127"/>
                </a:lnTo>
                <a:lnTo>
                  <a:pt x="276821" y="187667"/>
                </a:lnTo>
                <a:lnTo>
                  <a:pt x="276821" y="180898"/>
                </a:lnTo>
                <a:lnTo>
                  <a:pt x="276199" y="180047"/>
                </a:lnTo>
                <a:lnTo>
                  <a:pt x="269417" y="180047"/>
                </a:lnTo>
                <a:lnTo>
                  <a:pt x="266319" y="177507"/>
                </a:lnTo>
                <a:lnTo>
                  <a:pt x="264160" y="173697"/>
                </a:lnTo>
                <a:lnTo>
                  <a:pt x="263537" y="169887"/>
                </a:lnTo>
                <a:lnTo>
                  <a:pt x="261696" y="167347"/>
                </a:lnTo>
                <a:lnTo>
                  <a:pt x="261073" y="166497"/>
                </a:lnTo>
                <a:lnTo>
                  <a:pt x="261073" y="174967"/>
                </a:lnTo>
                <a:lnTo>
                  <a:pt x="260438" y="177507"/>
                </a:lnTo>
                <a:lnTo>
                  <a:pt x="259537" y="178777"/>
                </a:lnTo>
                <a:lnTo>
                  <a:pt x="258279" y="180047"/>
                </a:lnTo>
                <a:lnTo>
                  <a:pt x="253669" y="180047"/>
                </a:lnTo>
                <a:lnTo>
                  <a:pt x="252730" y="181317"/>
                </a:lnTo>
                <a:lnTo>
                  <a:pt x="253961" y="188937"/>
                </a:lnTo>
                <a:lnTo>
                  <a:pt x="251815" y="190207"/>
                </a:lnTo>
                <a:lnTo>
                  <a:pt x="247484" y="186397"/>
                </a:lnTo>
                <a:lnTo>
                  <a:pt x="242531" y="180047"/>
                </a:lnTo>
                <a:lnTo>
                  <a:pt x="238836" y="177507"/>
                </a:lnTo>
                <a:lnTo>
                  <a:pt x="238213" y="173697"/>
                </a:lnTo>
                <a:lnTo>
                  <a:pt x="240372" y="171157"/>
                </a:lnTo>
                <a:lnTo>
                  <a:pt x="242697" y="168617"/>
                </a:lnTo>
                <a:lnTo>
                  <a:pt x="245021" y="166077"/>
                </a:lnTo>
                <a:lnTo>
                  <a:pt x="247789" y="163537"/>
                </a:lnTo>
                <a:lnTo>
                  <a:pt x="251193" y="162267"/>
                </a:lnTo>
                <a:lnTo>
                  <a:pt x="254584" y="162267"/>
                </a:lnTo>
                <a:lnTo>
                  <a:pt x="256120" y="163537"/>
                </a:lnTo>
                <a:lnTo>
                  <a:pt x="256438" y="164807"/>
                </a:lnTo>
                <a:lnTo>
                  <a:pt x="256120" y="166077"/>
                </a:lnTo>
                <a:lnTo>
                  <a:pt x="250571" y="166077"/>
                </a:lnTo>
                <a:lnTo>
                  <a:pt x="246875" y="169887"/>
                </a:lnTo>
                <a:lnTo>
                  <a:pt x="244386" y="174967"/>
                </a:lnTo>
                <a:lnTo>
                  <a:pt x="248412" y="171157"/>
                </a:lnTo>
                <a:lnTo>
                  <a:pt x="252730" y="167347"/>
                </a:lnTo>
                <a:lnTo>
                  <a:pt x="257060" y="167347"/>
                </a:lnTo>
                <a:lnTo>
                  <a:pt x="259219" y="168617"/>
                </a:lnTo>
                <a:lnTo>
                  <a:pt x="259842" y="169887"/>
                </a:lnTo>
                <a:lnTo>
                  <a:pt x="259842" y="171157"/>
                </a:lnTo>
                <a:lnTo>
                  <a:pt x="256743" y="171157"/>
                </a:lnTo>
                <a:lnTo>
                  <a:pt x="254889" y="173697"/>
                </a:lnTo>
                <a:lnTo>
                  <a:pt x="248412" y="177507"/>
                </a:lnTo>
                <a:lnTo>
                  <a:pt x="251193" y="177507"/>
                </a:lnTo>
                <a:lnTo>
                  <a:pt x="254584" y="176237"/>
                </a:lnTo>
                <a:lnTo>
                  <a:pt x="258597" y="173697"/>
                </a:lnTo>
                <a:lnTo>
                  <a:pt x="260769" y="173697"/>
                </a:lnTo>
                <a:lnTo>
                  <a:pt x="261073" y="174967"/>
                </a:lnTo>
                <a:lnTo>
                  <a:pt x="261073" y="166497"/>
                </a:lnTo>
                <a:lnTo>
                  <a:pt x="258914" y="163537"/>
                </a:lnTo>
                <a:lnTo>
                  <a:pt x="259295" y="162267"/>
                </a:lnTo>
                <a:lnTo>
                  <a:pt x="260438" y="158457"/>
                </a:lnTo>
                <a:lnTo>
                  <a:pt x="258279" y="157187"/>
                </a:lnTo>
                <a:lnTo>
                  <a:pt x="257365" y="157187"/>
                </a:lnTo>
                <a:lnTo>
                  <a:pt x="257365" y="160997"/>
                </a:lnTo>
                <a:lnTo>
                  <a:pt x="248716" y="160997"/>
                </a:lnTo>
                <a:lnTo>
                  <a:pt x="245630" y="162267"/>
                </a:lnTo>
                <a:lnTo>
                  <a:pt x="244081" y="166077"/>
                </a:lnTo>
                <a:lnTo>
                  <a:pt x="241922" y="168617"/>
                </a:lnTo>
                <a:lnTo>
                  <a:pt x="240995" y="168617"/>
                </a:lnTo>
                <a:lnTo>
                  <a:pt x="241312" y="164807"/>
                </a:lnTo>
                <a:lnTo>
                  <a:pt x="242227" y="159727"/>
                </a:lnTo>
                <a:lnTo>
                  <a:pt x="245021" y="157187"/>
                </a:lnTo>
                <a:lnTo>
                  <a:pt x="248107" y="157187"/>
                </a:lnTo>
                <a:lnTo>
                  <a:pt x="254889" y="158457"/>
                </a:lnTo>
                <a:lnTo>
                  <a:pt x="257365" y="160997"/>
                </a:lnTo>
                <a:lnTo>
                  <a:pt x="257365" y="157187"/>
                </a:lnTo>
                <a:lnTo>
                  <a:pt x="250571" y="157187"/>
                </a:lnTo>
                <a:lnTo>
                  <a:pt x="246875" y="155917"/>
                </a:lnTo>
                <a:lnTo>
                  <a:pt x="244716" y="154647"/>
                </a:lnTo>
                <a:lnTo>
                  <a:pt x="240690" y="149720"/>
                </a:lnTo>
                <a:lnTo>
                  <a:pt x="240690" y="155917"/>
                </a:lnTo>
                <a:lnTo>
                  <a:pt x="240690" y="158457"/>
                </a:lnTo>
                <a:lnTo>
                  <a:pt x="239763" y="159727"/>
                </a:lnTo>
                <a:lnTo>
                  <a:pt x="237286" y="159727"/>
                </a:lnTo>
                <a:lnTo>
                  <a:pt x="230085" y="149567"/>
                </a:lnTo>
                <a:lnTo>
                  <a:pt x="217500" y="130517"/>
                </a:lnTo>
                <a:lnTo>
                  <a:pt x="211670" y="122897"/>
                </a:lnTo>
                <a:lnTo>
                  <a:pt x="210121" y="120357"/>
                </a:lnTo>
                <a:lnTo>
                  <a:pt x="211975" y="120357"/>
                </a:lnTo>
                <a:lnTo>
                  <a:pt x="212915" y="121627"/>
                </a:lnTo>
                <a:lnTo>
                  <a:pt x="219773" y="129247"/>
                </a:lnTo>
                <a:lnTo>
                  <a:pt x="226568" y="138137"/>
                </a:lnTo>
                <a:lnTo>
                  <a:pt x="233489" y="147027"/>
                </a:lnTo>
                <a:lnTo>
                  <a:pt x="240690" y="155917"/>
                </a:lnTo>
                <a:lnTo>
                  <a:pt x="240690" y="149720"/>
                </a:lnTo>
                <a:lnTo>
                  <a:pt x="216725" y="120357"/>
                </a:lnTo>
                <a:lnTo>
                  <a:pt x="212585" y="115277"/>
                </a:lnTo>
                <a:lnTo>
                  <a:pt x="208572" y="115277"/>
                </a:lnTo>
                <a:lnTo>
                  <a:pt x="207035" y="119087"/>
                </a:lnTo>
                <a:lnTo>
                  <a:pt x="207657" y="122897"/>
                </a:lnTo>
                <a:lnTo>
                  <a:pt x="235127" y="162267"/>
                </a:lnTo>
                <a:lnTo>
                  <a:pt x="237921" y="166077"/>
                </a:lnTo>
                <a:lnTo>
                  <a:pt x="237604" y="167347"/>
                </a:lnTo>
                <a:lnTo>
                  <a:pt x="235445" y="172427"/>
                </a:lnTo>
                <a:lnTo>
                  <a:pt x="234518" y="176237"/>
                </a:lnTo>
                <a:lnTo>
                  <a:pt x="239141" y="180047"/>
                </a:lnTo>
                <a:lnTo>
                  <a:pt x="248412" y="188937"/>
                </a:lnTo>
                <a:lnTo>
                  <a:pt x="249339" y="196557"/>
                </a:lnTo>
                <a:lnTo>
                  <a:pt x="250571" y="201637"/>
                </a:lnTo>
                <a:lnTo>
                  <a:pt x="252730" y="202907"/>
                </a:lnTo>
                <a:lnTo>
                  <a:pt x="250571" y="207987"/>
                </a:lnTo>
                <a:lnTo>
                  <a:pt x="253352" y="211797"/>
                </a:lnTo>
                <a:lnTo>
                  <a:pt x="257060" y="215607"/>
                </a:lnTo>
                <a:lnTo>
                  <a:pt x="257975" y="216877"/>
                </a:lnTo>
                <a:lnTo>
                  <a:pt x="258279" y="218147"/>
                </a:lnTo>
                <a:lnTo>
                  <a:pt x="259842" y="219417"/>
                </a:lnTo>
                <a:lnTo>
                  <a:pt x="261378" y="233387"/>
                </a:lnTo>
                <a:lnTo>
                  <a:pt x="239471" y="261327"/>
                </a:lnTo>
                <a:lnTo>
                  <a:pt x="241312" y="262597"/>
                </a:lnTo>
                <a:lnTo>
                  <a:pt x="259537" y="261327"/>
                </a:lnTo>
                <a:lnTo>
                  <a:pt x="261073" y="262597"/>
                </a:lnTo>
                <a:lnTo>
                  <a:pt x="262928" y="262597"/>
                </a:lnTo>
                <a:lnTo>
                  <a:pt x="263537" y="263867"/>
                </a:lnTo>
                <a:lnTo>
                  <a:pt x="266319" y="270217"/>
                </a:lnTo>
                <a:lnTo>
                  <a:pt x="262610" y="280377"/>
                </a:lnTo>
                <a:lnTo>
                  <a:pt x="252730" y="281647"/>
                </a:lnTo>
                <a:lnTo>
                  <a:pt x="237248" y="286727"/>
                </a:lnTo>
                <a:lnTo>
                  <a:pt x="225640" y="291807"/>
                </a:lnTo>
                <a:lnTo>
                  <a:pt x="219468" y="299427"/>
                </a:lnTo>
                <a:lnTo>
                  <a:pt x="220319" y="309587"/>
                </a:lnTo>
                <a:lnTo>
                  <a:pt x="224231" y="318477"/>
                </a:lnTo>
                <a:lnTo>
                  <a:pt x="223672" y="324827"/>
                </a:lnTo>
                <a:lnTo>
                  <a:pt x="218884" y="332447"/>
                </a:lnTo>
                <a:lnTo>
                  <a:pt x="210121" y="338797"/>
                </a:lnTo>
                <a:lnTo>
                  <a:pt x="206730" y="342607"/>
                </a:lnTo>
                <a:lnTo>
                  <a:pt x="205181" y="346417"/>
                </a:lnTo>
                <a:lnTo>
                  <a:pt x="205803" y="351497"/>
                </a:lnTo>
                <a:lnTo>
                  <a:pt x="212280" y="350227"/>
                </a:lnTo>
                <a:lnTo>
                  <a:pt x="232956" y="351497"/>
                </a:lnTo>
                <a:lnTo>
                  <a:pt x="258648" y="354037"/>
                </a:lnTo>
                <a:lnTo>
                  <a:pt x="271272" y="356577"/>
                </a:lnTo>
                <a:lnTo>
                  <a:pt x="289217" y="360387"/>
                </a:lnTo>
                <a:lnTo>
                  <a:pt x="304419" y="361657"/>
                </a:lnTo>
                <a:lnTo>
                  <a:pt x="317246" y="359117"/>
                </a:lnTo>
                <a:lnTo>
                  <a:pt x="323748" y="355307"/>
                </a:lnTo>
                <a:lnTo>
                  <a:pt x="328079" y="352767"/>
                </a:lnTo>
                <a:lnTo>
                  <a:pt x="332092" y="351497"/>
                </a:lnTo>
                <a:lnTo>
                  <a:pt x="333324" y="352767"/>
                </a:lnTo>
                <a:lnTo>
                  <a:pt x="331482" y="357847"/>
                </a:lnTo>
                <a:lnTo>
                  <a:pt x="330238" y="362927"/>
                </a:lnTo>
                <a:lnTo>
                  <a:pt x="326834" y="364197"/>
                </a:lnTo>
                <a:lnTo>
                  <a:pt x="323748" y="362927"/>
                </a:lnTo>
                <a:lnTo>
                  <a:pt x="323748" y="373087"/>
                </a:lnTo>
                <a:lnTo>
                  <a:pt x="322821" y="376897"/>
                </a:lnTo>
                <a:lnTo>
                  <a:pt x="321284" y="379437"/>
                </a:lnTo>
                <a:lnTo>
                  <a:pt x="319430" y="381977"/>
                </a:lnTo>
                <a:lnTo>
                  <a:pt x="317271" y="383247"/>
                </a:lnTo>
                <a:lnTo>
                  <a:pt x="316661" y="381977"/>
                </a:lnTo>
                <a:lnTo>
                  <a:pt x="316039" y="381977"/>
                </a:lnTo>
                <a:lnTo>
                  <a:pt x="316953" y="379437"/>
                </a:lnTo>
                <a:lnTo>
                  <a:pt x="317982" y="376897"/>
                </a:lnTo>
                <a:lnTo>
                  <a:pt x="318503" y="375627"/>
                </a:lnTo>
                <a:lnTo>
                  <a:pt x="319430" y="374357"/>
                </a:lnTo>
                <a:lnTo>
                  <a:pt x="320357" y="373087"/>
                </a:lnTo>
                <a:lnTo>
                  <a:pt x="322516" y="371817"/>
                </a:lnTo>
                <a:lnTo>
                  <a:pt x="323138" y="373087"/>
                </a:lnTo>
                <a:lnTo>
                  <a:pt x="323748" y="373087"/>
                </a:lnTo>
                <a:lnTo>
                  <a:pt x="323748" y="362927"/>
                </a:lnTo>
                <a:lnTo>
                  <a:pt x="322516" y="366737"/>
                </a:lnTo>
                <a:lnTo>
                  <a:pt x="320662" y="369277"/>
                </a:lnTo>
                <a:lnTo>
                  <a:pt x="318198" y="370547"/>
                </a:lnTo>
                <a:lnTo>
                  <a:pt x="318503" y="364197"/>
                </a:lnTo>
                <a:lnTo>
                  <a:pt x="315734" y="369277"/>
                </a:lnTo>
                <a:lnTo>
                  <a:pt x="315734" y="378167"/>
                </a:lnTo>
                <a:lnTo>
                  <a:pt x="315099" y="379437"/>
                </a:lnTo>
                <a:lnTo>
                  <a:pt x="313880" y="381977"/>
                </a:lnTo>
                <a:lnTo>
                  <a:pt x="312331" y="384517"/>
                </a:lnTo>
                <a:lnTo>
                  <a:pt x="310781" y="385787"/>
                </a:lnTo>
                <a:lnTo>
                  <a:pt x="309549" y="384517"/>
                </a:lnTo>
                <a:lnTo>
                  <a:pt x="310159" y="381977"/>
                </a:lnTo>
                <a:lnTo>
                  <a:pt x="311721" y="379437"/>
                </a:lnTo>
                <a:lnTo>
                  <a:pt x="312940" y="378167"/>
                </a:lnTo>
                <a:lnTo>
                  <a:pt x="314490" y="376897"/>
                </a:lnTo>
                <a:lnTo>
                  <a:pt x="315734" y="378167"/>
                </a:lnTo>
                <a:lnTo>
                  <a:pt x="315734" y="369277"/>
                </a:lnTo>
                <a:lnTo>
                  <a:pt x="309549" y="371817"/>
                </a:lnTo>
                <a:lnTo>
                  <a:pt x="311086" y="365467"/>
                </a:lnTo>
                <a:lnTo>
                  <a:pt x="309245" y="369277"/>
                </a:lnTo>
                <a:lnTo>
                  <a:pt x="308927" y="369608"/>
                </a:lnTo>
                <a:lnTo>
                  <a:pt x="308927" y="379437"/>
                </a:lnTo>
                <a:lnTo>
                  <a:pt x="308317" y="380707"/>
                </a:lnTo>
                <a:lnTo>
                  <a:pt x="307390" y="383247"/>
                </a:lnTo>
                <a:lnTo>
                  <a:pt x="304914" y="385787"/>
                </a:lnTo>
                <a:lnTo>
                  <a:pt x="304304" y="384517"/>
                </a:lnTo>
                <a:lnTo>
                  <a:pt x="303999" y="384517"/>
                </a:lnTo>
                <a:lnTo>
                  <a:pt x="304304" y="381977"/>
                </a:lnTo>
                <a:lnTo>
                  <a:pt x="305536" y="380707"/>
                </a:lnTo>
                <a:lnTo>
                  <a:pt x="308000" y="378167"/>
                </a:lnTo>
                <a:lnTo>
                  <a:pt x="308927" y="379437"/>
                </a:lnTo>
                <a:lnTo>
                  <a:pt x="308927" y="369608"/>
                </a:lnTo>
                <a:lnTo>
                  <a:pt x="306768" y="371817"/>
                </a:lnTo>
                <a:lnTo>
                  <a:pt x="302742" y="373900"/>
                </a:lnTo>
                <a:lnTo>
                  <a:pt x="302742" y="380707"/>
                </a:lnTo>
                <a:lnTo>
                  <a:pt x="302742" y="383247"/>
                </a:lnTo>
                <a:lnTo>
                  <a:pt x="300291" y="384517"/>
                </a:lnTo>
                <a:lnTo>
                  <a:pt x="294424" y="384517"/>
                </a:lnTo>
                <a:lnTo>
                  <a:pt x="291947" y="383247"/>
                </a:lnTo>
                <a:lnTo>
                  <a:pt x="291947" y="380707"/>
                </a:lnTo>
                <a:lnTo>
                  <a:pt x="302742" y="380707"/>
                </a:lnTo>
                <a:lnTo>
                  <a:pt x="302742" y="373900"/>
                </a:lnTo>
                <a:lnTo>
                  <a:pt x="301840" y="374357"/>
                </a:lnTo>
                <a:lnTo>
                  <a:pt x="305231" y="369277"/>
                </a:lnTo>
                <a:lnTo>
                  <a:pt x="305841" y="366737"/>
                </a:lnTo>
                <a:lnTo>
                  <a:pt x="304914" y="365467"/>
                </a:lnTo>
                <a:lnTo>
                  <a:pt x="296887" y="373087"/>
                </a:lnTo>
                <a:lnTo>
                  <a:pt x="292265" y="374357"/>
                </a:lnTo>
                <a:lnTo>
                  <a:pt x="292798" y="373087"/>
                </a:lnTo>
                <a:lnTo>
                  <a:pt x="294424" y="369277"/>
                </a:lnTo>
                <a:lnTo>
                  <a:pt x="291338" y="370547"/>
                </a:lnTo>
                <a:lnTo>
                  <a:pt x="289788" y="373087"/>
                </a:lnTo>
                <a:lnTo>
                  <a:pt x="285153" y="373087"/>
                </a:lnTo>
                <a:lnTo>
                  <a:pt x="287566" y="369277"/>
                </a:lnTo>
                <a:lnTo>
                  <a:pt x="289179" y="366737"/>
                </a:lnTo>
                <a:lnTo>
                  <a:pt x="282067" y="369277"/>
                </a:lnTo>
                <a:lnTo>
                  <a:pt x="282994" y="365467"/>
                </a:lnTo>
                <a:lnTo>
                  <a:pt x="276517" y="369277"/>
                </a:lnTo>
                <a:lnTo>
                  <a:pt x="277749" y="366737"/>
                </a:lnTo>
                <a:lnTo>
                  <a:pt x="278980" y="364197"/>
                </a:lnTo>
                <a:lnTo>
                  <a:pt x="271576" y="366737"/>
                </a:lnTo>
                <a:lnTo>
                  <a:pt x="271373" y="364197"/>
                </a:lnTo>
                <a:lnTo>
                  <a:pt x="271272" y="362927"/>
                </a:lnTo>
                <a:lnTo>
                  <a:pt x="266319" y="364197"/>
                </a:lnTo>
                <a:lnTo>
                  <a:pt x="266319" y="362927"/>
                </a:lnTo>
                <a:lnTo>
                  <a:pt x="266319" y="360387"/>
                </a:lnTo>
                <a:lnTo>
                  <a:pt x="262001" y="362927"/>
                </a:lnTo>
                <a:lnTo>
                  <a:pt x="261378" y="360387"/>
                </a:lnTo>
                <a:lnTo>
                  <a:pt x="255524" y="362927"/>
                </a:lnTo>
                <a:lnTo>
                  <a:pt x="255676" y="360387"/>
                </a:lnTo>
                <a:lnTo>
                  <a:pt x="255816" y="357847"/>
                </a:lnTo>
                <a:lnTo>
                  <a:pt x="251498" y="360387"/>
                </a:lnTo>
                <a:lnTo>
                  <a:pt x="250723" y="359117"/>
                </a:lnTo>
                <a:lnTo>
                  <a:pt x="249948" y="357847"/>
                </a:lnTo>
                <a:lnTo>
                  <a:pt x="244716" y="359117"/>
                </a:lnTo>
                <a:lnTo>
                  <a:pt x="243776" y="355307"/>
                </a:lnTo>
                <a:lnTo>
                  <a:pt x="239141" y="360387"/>
                </a:lnTo>
                <a:lnTo>
                  <a:pt x="238213" y="356577"/>
                </a:lnTo>
                <a:lnTo>
                  <a:pt x="236372" y="357847"/>
                </a:lnTo>
                <a:lnTo>
                  <a:pt x="235127" y="360387"/>
                </a:lnTo>
                <a:lnTo>
                  <a:pt x="232968" y="360387"/>
                </a:lnTo>
                <a:lnTo>
                  <a:pt x="231736" y="356577"/>
                </a:lnTo>
                <a:lnTo>
                  <a:pt x="229273" y="359117"/>
                </a:lnTo>
                <a:lnTo>
                  <a:pt x="227418" y="361657"/>
                </a:lnTo>
                <a:lnTo>
                  <a:pt x="224942" y="362927"/>
                </a:lnTo>
                <a:lnTo>
                  <a:pt x="225564" y="356577"/>
                </a:lnTo>
                <a:lnTo>
                  <a:pt x="222783" y="359117"/>
                </a:lnTo>
                <a:lnTo>
                  <a:pt x="220624" y="364197"/>
                </a:lnTo>
                <a:lnTo>
                  <a:pt x="217220" y="364197"/>
                </a:lnTo>
                <a:lnTo>
                  <a:pt x="218465" y="357847"/>
                </a:lnTo>
                <a:lnTo>
                  <a:pt x="216293" y="360387"/>
                </a:lnTo>
                <a:lnTo>
                  <a:pt x="214439" y="364197"/>
                </a:lnTo>
                <a:lnTo>
                  <a:pt x="211670" y="364197"/>
                </a:lnTo>
                <a:lnTo>
                  <a:pt x="213817" y="359117"/>
                </a:lnTo>
                <a:lnTo>
                  <a:pt x="210731" y="360387"/>
                </a:lnTo>
                <a:lnTo>
                  <a:pt x="206413" y="365467"/>
                </a:lnTo>
                <a:lnTo>
                  <a:pt x="204571" y="365467"/>
                </a:lnTo>
                <a:lnTo>
                  <a:pt x="205054" y="362927"/>
                </a:lnTo>
                <a:lnTo>
                  <a:pt x="205803" y="359117"/>
                </a:lnTo>
                <a:lnTo>
                  <a:pt x="204266" y="360387"/>
                </a:lnTo>
                <a:lnTo>
                  <a:pt x="203022" y="362927"/>
                </a:lnTo>
                <a:lnTo>
                  <a:pt x="201485" y="362927"/>
                </a:lnTo>
                <a:lnTo>
                  <a:pt x="202717" y="359117"/>
                </a:lnTo>
                <a:lnTo>
                  <a:pt x="205803" y="351497"/>
                </a:lnTo>
                <a:lnTo>
                  <a:pt x="201777" y="355307"/>
                </a:lnTo>
                <a:lnTo>
                  <a:pt x="198691" y="360387"/>
                </a:lnTo>
                <a:lnTo>
                  <a:pt x="195922" y="365467"/>
                </a:lnTo>
                <a:lnTo>
                  <a:pt x="193763" y="371817"/>
                </a:lnTo>
                <a:lnTo>
                  <a:pt x="193763" y="374357"/>
                </a:lnTo>
                <a:lnTo>
                  <a:pt x="198069" y="374357"/>
                </a:lnTo>
                <a:lnTo>
                  <a:pt x="221449" y="368007"/>
                </a:lnTo>
                <a:lnTo>
                  <a:pt x="243814" y="365467"/>
                </a:lnTo>
                <a:lnTo>
                  <a:pt x="264375" y="368007"/>
                </a:lnTo>
                <a:lnTo>
                  <a:pt x="282371" y="378167"/>
                </a:lnTo>
                <a:lnTo>
                  <a:pt x="288594" y="383247"/>
                </a:lnTo>
                <a:lnTo>
                  <a:pt x="293027" y="388327"/>
                </a:lnTo>
                <a:lnTo>
                  <a:pt x="298627" y="390867"/>
                </a:lnTo>
                <a:lnTo>
                  <a:pt x="308317" y="392137"/>
                </a:lnTo>
                <a:lnTo>
                  <a:pt x="306463" y="399757"/>
                </a:lnTo>
                <a:lnTo>
                  <a:pt x="308317" y="403567"/>
                </a:lnTo>
                <a:lnTo>
                  <a:pt x="314490" y="404837"/>
                </a:lnTo>
                <a:lnTo>
                  <a:pt x="315417" y="412457"/>
                </a:lnTo>
                <a:lnTo>
                  <a:pt x="308622" y="413727"/>
                </a:lnTo>
                <a:lnTo>
                  <a:pt x="300901" y="413727"/>
                </a:lnTo>
                <a:lnTo>
                  <a:pt x="294106" y="416267"/>
                </a:lnTo>
                <a:lnTo>
                  <a:pt x="286385" y="417537"/>
                </a:lnTo>
                <a:lnTo>
                  <a:pt x="278980" y="421347"/>
                </a:lnTo>
                <a:lnTo>
                  <a:pt x="272186" y="421347"/>
                </a:lnTo>
                <a:lnTo>
                  <a:pt x="266319" y="416267"/>
                </a:lnTo>
                <a:lnTo>
                  <a:pt x="264769" y="415696"/>
                </a:lnTo>
                <a:lnTo>
                  <a:pt x="264769" y="423887"/>
                </a:lnTo>
                <a:lnTo>
                  <a:pt x="262928" y="424091"/>
                </a:lnTo>
                <a:lnTo>
                  <a:pt x="262928" y="426427"/>
                </a:lnTo>
                <a:lnTo>
                  <a:pt x="262305" y="428967"/>
                </a:lnTo>
                <a:lnTo>
                  <a:pt x="250875" y="428967"/>
                </a:lnTo>
                <a:lnTo>
                  <a:pt x="262928" y="426427"/>
                </a:lnTo>
                <a:lnTo>
                  <a:pt x="262928" y="424091"/>
                </a:lnTo>
                <a:lnTo>
                  <a:pt x="253225" y="425157"/>
                </a:lnTo>
                <a:lnTo>
                  <a:pt x="242811" y="426427"/>
                </a:lnTo>
                <a:lnTo>
                  <a:pt x="233730" y="430237"/>
                </a:lnTo>
                <a:lnTo>
                  <a:pt x="226174" y="434047"/>
                </a:lnTo>
                <a:lnTo>
                  <a:pt x="225564" y="431507"/>
                </a:lnTo>
                <a:lnTo>
                  <a:pt x="230187" y="427697"/>
                </a:lnTo>
                <a:lnTo>
                  <a:pt x="237604" y="425157"/>
                </a:lnTo>
                <a:lnTo>
                  <a:pt x="245630" y="421347"/>
                </a:lnTo>
                <a:lnTo>
                  <a:pt x="243776" y="421347"/>
                </a:lnTo>
                <a:lnTo>
                  <a:pt x="234924" y="423887"/>
                </a:lnTo>
                <a:lnTo>
                  <a:pt x="216992" y="434047"/>
                </a:lnTo>
                <a:lnTo>
                  <a:pt x="207975" y="442937"/>
                </a:lnTo>
                <a:lnTo>
                  <a:pt x="206121" y="442937"/>
                </a:lnTo>
                <a:lnTo>
                  <a:pt x="214058" y="434047"/>
                </a:lnTo>
                <a:lnTo>
                  <a:pt x="222948" y="426427"/>
                </a:lnTo>
                <a:lnTo>
                  <a:pt x="232511" y="421347"/>
                </a:lnTo>
                <a:lnTo>
                  <a:pt x="242531" y="417537"/>
                </a:lnTo>
                <a:lnTo>
                  <a:pt x="236677" y="418807"/>
                </a:lnTo>
                <a:lnTo>
                  <a:pt x="199859" y="448017"/>
                </a:lnTo>
                <a:lnTo>
                  <a:pt x="178625" y="503897"/>
                </a:lnTo>
                <a:lnTo>
                  <a:pt x="178015" y="505167"/>
                </a:lnTo>
                <a:lnTo>
                  <a:pt x="177114" y="502716"/>
                </a:lnTo>
                <a:lnTo>
                  <a:pt x="178181" y="495007"/>
                </a:lnTo>
                <a:lnTo>
                  <a:pt x="190957" y="455637"/>
                </a:lnTo>
                <a:lnTo>
                  <a:pt x="218465" y="422617"/>
                </a:lnTo>
                <a:lnTo>
                  <a:pt x="224015" y="421347"/>
                </a:lnTo>
                <a:lnTo>
                  <a:pt x="232371" y="414997"/>
                </a:lnTo>
                <a:lnTo>
                  <a:pt x="230822" y="414997"/>
                </a:lnTo>
                <a:lnTo>
                  <a:pt x="223723" y="417537"/>
                </a:lnTo>
                <a:lnTo>
                  <a:pt x="191858" y="450557"/>
                </a:lnTo>
                <a:lnTo>
                  <a:pt x="176364" y="491197"/>
                </a:lnTo>
                <a:lnTo>
                  <a:pt x="173380" y="512787"/>
                </a:lnTo>
                <a:lnTo>
                  <a:pt x="169062" y="520407"/>
                </a:lnTo>
                <a:lnTo>
                  <a:pt x="166268" y="524217"/>
                </a:lnTo>
                <a:lnTo>
                  <a:pt x="159092" y="529297"/>
                </a:lnTo>
                <a:lnTo>
                  <a:pt x="155155" y="534377"/>
                </a:lnTo>
                <a:lnTo>
                  <a:pt x="150520" y="544537"/>
                </a:lnTo>
                <a:lnTo>
                  <a:pt x="148983" y="544537"/>
                </a:lnTo>
                <a:lnTo>
                  <a:pt x="160718" y="525487"/>
                </a:lnTo>
                <a:lnTo>
                  <a:pt x="164338" y="520407"/>
                </a:lnTo>
                <a:lnTo>
                  <a:pt x="167589" y="514057"/>
                </a:lnTo>
                <a:lnTo>
                  <a:pt x="170268" y="507707"/>
                </a:lnTo>
                <a:lnTo>
                  <a:pt x="172135" y="498817"/>
                </a:lnTo>
                <a:lnTo>
                  <a:pt x="173367" y="491197"/>
                </a:lnTo>
                <a:lnTo>
                  <a:pt x="174764" y="483577"/>
                </a:lnTo>
                <a:lnTo>
                  <a:pt x="176403" y="475957"/>
                </a:lnTo>
                <a:lnTo>
                  <a:pt x="181419" y="459447"/>
                </a:lnTo>
                <a:lnTo>
                  <a:pt x="187883" y="450557"/>
                </a:lnTo>
                <a:lnTo>
                  <a:pt x="195199" y="440397"/>
                </a:lnTo>
                <a:lnTo>
                  <a:pt x="202628" y="430237"/>
                </a:lnTo>
                <a:lnTo>
                  <a:pt x="212725" y="421347"/>
                </a:lnTo>
                <a:lnTo>
                  <a:pt x="228028" y="412457"/>
                </a:lnTo>
                <a:lnTo>
                  <a:pt x="225869" y="412457"/>
                </a:lnTo>
                <a:lnTo>
                  <a:pt x="192049" y="440397"/>
                </a:lnTo>
                <a:lnTo>
                  <a:pt x="171843" y="487387"/>
                </a:lnTo>
                <a:lnTo>
                  <a:pt x="168998" y="502627"/>
                </a:lnTo>
                <a:lnTo>
                  <a:pt x="164122" y="515327"/>
                </a:lnTo>
                <a:lnTo>
                  <a:pt x="161328" y="521677"/>
                </a:lnTo>
                <a:lnTo>
                  <a:pt x="153924" y="530567"/>
                </a:lnTo>
                <a:lnTo>
                  <a:pt x="150228" y="534377"/>
                </a:lnTo>
                <a:lnTo>
                  <a:pt x="148678" y="534377"/>
                </a:lnTo>
                <a:lnTo>
                  <a:pt x="150609" y="527570"/>
                </a:lnTo>
                <a:lnTo>
                  <a:pt x="148056" y="530567"/>
                </a:lnTo>
                <a:lnTo>
                  <a:pt x="143421" y="538035"/>
                </a:lnTo>
                <a:lnTo>
                  <a:pt x="143421" y="554697"/>
                </a:lnTo>
                <a:lnTo>
                  <a:pt x="141274" y="554697"/>
                </a:lnTo>
                <a:lnTo>
                  <a:pt x="141274" y="558507"/>
                </a:lnTo>
                <a:lnTo>
                  <a:pt x="139725" y="555967"/>
                </a:lnTo>
                <a:lnTo>
                  <a:pt x="139115" y="553427"/>
                </a:lnTo>
                <a:lnTo>
                  <a:pt x="139217" y="549617"/>
                </a:lnTo>
                <a:lnTo>
                  <a:pt x="139420" y="547077"/>
                </a:lnTo>
                <a:lnTo>
                  <a:pt x="142176" y="547077"/>
                </a:lnTo>
                <a:lnTo>
                  <a:pt x="142811" y="549617"/>
                </a:lnTo>
                <a:lnTo>
                  <a:pt x="143421" y="554697"/>
                </a:lnTo>
                <a:lnTo>
                  <a:pt x="143421" y="538035"/>
                </a:lnTo>
                <a:lnTo>
                  <a:pt x="140957" y="541997"/>
                </a:lnTo>
                <a:lnTo>
                  <a:pt x="140665" y="539457"/>
                </a:lnTo>
                <a:lnTo>
                  <a:pt x="141871" y="536917"/>
                </a:lnTo>
                <a:lnTo>
                  <a:pt x="142519" y="535647"/>
                </a:lnTo>
                <a:lnTo>
                  <a:pt x="142824" y="534377"/>
                </a:lnTo>
                <a:lnTo>
                  <a:pt x="143421" y="531837"/>
                </a:lnTo>
                <a:lnTo>
                  <a:pt x="146519" y="529297"/>
                </a:lnTo>
                <a:lnTo>
                  <a:pt x="151460" y="522947"/>
                </a:lnTo>
                <a:lnTo>
                  <a:pt x="162572" y="481037"/>
                </a:lnTo>
                <a:lnTo>
                  <a:pt x="169976" y="461987"/>
                </a:lnTo>
                <a:lnTo>
                  <a:pt x="191477" y="430237"/>
                </a:lnTo>
                <a:lnTo>
                  <a:pt x="210426" y="414997"/>
                </a:lnTo>
                <a:lnTo>
                  <a:pt x="210426" y="413727"/>
                </a:lnTo>
                <a:lnTo>
                  <a:pt x="181292" y="439127"/>
                </a:lnTo>
                <a:lnTo>
                  <a:pt x="161632" y="478497"/>
                </a:lnTo>
                <a:lnTo>
                  <a:pt x="157302" y="500087"/>
                </a:lnTo>
                <a:lnTo>
                  <a:pt x="153619" y="515327"/>
                </a:lnTo>
                <a:lnTo>
                  <a:pt x="149288" y="520407"/>
                </a:lnTo>
                <a:lnTo>
                  <a:pt x="142811" y="529297"/>
                </a:lnTo>
                <a:lnTo>
                  <a:pt x="140665" y="533107"/>
                </a:lnTo>
                <a:lnTo>
                  <a:pt x="138798" y="534377"/>
                </a:lnTo>
                <a:lnTo>
                  <a:pt x="140335" y="529297"/>
                </a:lnTo>
                <a:lnTo>
                  <a:pt x="139725" y="524217"/>
                </a:lnTo>
                <a:lnTo>
                  <a:pt x="141160" y="522947"/>
                </a:lnTo>
                <a:lnTo>
                  <a:pt x="148374" y="516597"/>
                </a:lnTo>
                <a:lnTo>
                  <a:pt x="150837" y="515327"/>
                </a:lnTo>
                <a:lnTo>
                  <a:pt x="152374" y="512787"/>
                </a:lnTo>
                <a:lnTo>
                  <a:pt x="153314" y="508977"/>
                </a:lnTo>
                <a:lnTo>
                  <a:pt x="154076" y="502627"/>
                </a:lnTo>
                <a:lnTo>
                  <a:pt x="155435" y="491197"/>
                </a:lnTo>
                <a:lnTo>
                  <a:pt x="158661" y="478497"/>
                </a:lnTo>
                <a:lnTo>
                  <a:pt x="159943" y="473417"/>
                </a:lnTo>
                <a:lnTo>
                  <a:pt x="166776" y="456907"/>
                </a:lnTo>
                <a:lnTo>
                  <a:pt x="167474" y="455637"/>
                </a:lnTo>
                <a:lnTo>
                  <a:pt x="175856" y="440397"/>
                </a:lnTo>
                <a:lnTo>
                  <a:pt x="170916" y="441667"/>
                </a:lnTo>
                <a:lnTo>
                  <a:pt x="166890" y="446747"/>
                </a:lnTo>
                <a:lnTo>
                  <a:pt x="162267" y="455637"/>
                </a:lnTo>
                <a:lnTo>
                  <a:pt x="169405" y="436587"/>
                </a:lnTo>
                <a:lnTo>
                  <a:pt x="179362" y="420077"/>
                </a:lnTo>
                <a:lnTo>
                  <a:pt x="192963" y="407377"/>
                </a:lnTo>
                <a:lnTo>
                  <a:pt x="211048" y="399757"/>
                </a:lnTo>
                <a:lnTo>
                  <a:pt x="222783" y="399757"/>
                </a:lnTo>
                <a:lnTo>
                  <a:pt x="235953" y="403567"/>
                </a:lnTo>
                <a:lnTo>
                  <a:pt x="250088" y="411187"/>
                </a:lnTo>
                <a:lnTo>
                  <a:pt x="264769" y="423887"/>
                </a:lnTo>
                <a:lnTo>
                  <a:pt x="264769" y="415696"/>
                </a:lnTo>
                <a:lnTo>
                  <a:pt x="259537" y="413727"/>
                </a:lnTo>
                <a:lnTo>
                  <a:pt x="253961" y="409917"/>
                </a:lnTo>
                <a:lnTo>
                  <a:pt x="233502" y="399757"/>
                </a:lnTo>
                <a:lnTo>
                  <a:pt x="181089" y="414997"/>
                </a:lnTo>
                <a:lnTo>
                  <a:pt x="158737" y="454367"/>
                </a:lnTo>
                <a:lnTo>
                  <a:pt x="151460" y="475183"/>
                </a:lnTo>
                <a:lnTo>
                  <a:pt x="151460" y="505167"/>
                </a:lnTo>
                <a:lnTo>
                  <a:pt x="151142" y="508977"/>
                </a:lnTo>
                <a:lnTo>
                  <a:pt x="145910" y="516597"/>
                </a:lnTo>
                <a:lnTo>
                  <a:pt x="141871" y="520407"/>
                </a:lnTo>
                <a:lnTo>
                  <a:pt x="138480" y="522947"/>
                </a:lnTo>
                <a:lnTo>
                  <a:pt x="140017" y="516597"/>
                </a:lnTo>
                <a:lnTo>
                  <a:pt x="144056" y="514057"/>
                </a:lnTo>
                <a:lnTo>
                  <a:pt x="148069" y="506437"/>
                </a:lnTo>
                <a:lnTo>
                  <a:pt x="150520" y="502627"/>
                </a:lnTo>
                <a:lnTo>
                  <a:pt x="151460" y="505167"/>
                </a:lnTo>
                <a:lnTo>
                  <a:pt x="151460" y="475183"/>
                </a:lnTo>
                <a:lnTo>
                  <a:pt x="150837" y="477227"/>
                </a:lnTo>
                <a:lnTo>
                  <a:pt x="147129" y="478497"/>
                </a:lnTo>
                <a:lnTo>
                  <a:pt x="139725" y="474687"/>
                </a:lnTo>
                <a:lnTo>
                  <a:pt x="130835" y="465797"/>
                </a:lnTo>
                <a:lnTo>
                  <a:pt x="126288" y="456907"/>
                </a:lnTo>
                <a:lnTo>
                  <a:pt x="125907" y="450557"/>
                </a:lnTo>
                <a:lnTo>
                  <a:pt x="129527" y="444207"/>
                </a:lnTo>
                <a:lnTo>
                  <a:pt x="136131" y="439127"/>
                </a:lnTo>
                <a:lnTo>
                  <a:pt x="140030" y="439127"/>
                </a:lnTo>
                <a:lnTo>
                  <a:pt x="140906" y="441667"/>
                </a:lnTo>
                <a:lnTo>
                  <a:pt x="138480" y="445477"/>
                </a:lnTo>
                <a:lnTo>
                  <a:pt x="138798" y="446747"/>
                </a:lnTo>
                <a:lnTo>
                  <a:pt x="146824" y="446747"/>
                </a:lnTo>
                <a:lnTo>
                  <a:pt x="149923" y="451827"/>
                </a:lnTo>
                <a:lnTo>
                  <a:pt x="153009" y="458177"/>
                </a:lnTo>
                <a:lnTo>
                  <a:pt x="156197" y="445477"/>
                </a:lnTo>
                <a:lnTo>
                  <a:pt x="156006" y="439127"/>
                </a:lnTo>
                <a:lnTo>
                  <a:pt x="155892" y="435317"/>
                </a:lnTo>
                <a:lnTo>
                  <a:pt x="152527" y="426427"/>
                </a:lnTo>
                <a:lnTo>
                  <a:pt x="146519" y="418807"/>
                </a:lnTo>
                <a:lnTo>
                  <a:pt x="144360" y="418807"/>
                </a:lnTo>
                <a:lnTo>
                  <a:pt x="145275" y="434047"/>
                </a:lnTo>
                <a:lnTo>
                  <a:pt x="134404" y="434047"/>
                </a:lnTo>
                <a:lnTo>
                  <a:pt x="126326" y="439127"/>
                </a:lnTo>
                <a:lnTo>
                  <a:pt x="121094" y="445477"/>
                </a:lnTo>
                <a:lnTo>
                  <a:pt x="118719" y="454367"/>
                </a:lnTo>
                <a:lnTo>
                  <a:pt x="119240" y="463257"/>
                </a:lnTo>
                <a:lnTo>
                  <a:pt x="122389" y="470877"/>
                </a:lnTo>
                <a:lnTo>
                  <a:pt x="128498" y="478497"/>
                </a:lnTo>
                <a:lnTo>
                  <a:pt x="137871" y="484847"/>
                </a:lnTo>
                <a:lnTo>
                  <a:pt x="142976" y="488657"/>
                </a:lnTo>
                <a:lnTo>
                  <a:pt x="145592" y="493737"/>
                </a:lnTo>
                <a:lnTo>
                  <a:pt x="145427" y="500087"/>
                </a:lnTo>
                <a:lnTo>
                  <a:pt x="142176" y="506437"/>
                </a:lnTo>
                <a:lnTo>
                  <a:pt x="133515" y="525487"/>
                </a:lnTo>
                <a:lnTo>
                  <a:pt x="131191" y="544537"/>
                </a:lnTo>
                <a:lnTo>
                  <a:pt x="134594" y="564857"/>
                </a:lnTo>
                <a:lnTo>
                  <a:pt x="143116" y="587717"/>
                </a:lnTo>
                <a:lnTo>
                  <a:pt x="144970" y="586447"/>
                </a:lnTo>
                <a:lnTo>
                  <a:pt x="148094" y="563587"/>
                </a:lnTo>
                <a:lnTo>
                  <a:pt x="149555" y="558507"/>
                </a:lnTo>
                <a:lnTo>
                  <a:pt x="152844" y="547077"/>
                </a:lnTo>
                <a:lnTo>
                  <a:pt x="154266" y="544537"/>
                </a:lnTo>
                <a:lnTo>
                  <a:pt x="159219" y="535647"/>
                </a:lnTo>
                <a:lnTo>
                  <a:pt x="167208" y="530567"/>
                </a:lnTo>
                <a:lnTo>
                  <a:pt x="170916" y="529297"/>
                </a:lnTo>
                <a:lnTo>
                  <a:pt x="174320" y="526757"/>
                </a:lnTo>
                <a:lnTo>
                  <a:pt x="177393" y="522947"/>
                </a:lnTo>
                <a:lnTo>
                  <a:pt x="180784" y="516597"/>
                </a:lnTo>
                <a:lnTo>
                  <a:pt x="182638" y="517867"/>
                </a:lnTo>
                <a:lnTo>
                  <a:pt x="185115" y="522947"/>
                </a:lnTo>
                <a:lnTo>
                  <a:pt x="188633" y="534377"/>
                </a:lnTo>
                <a:lnTo>
                  <a:pt x="189357" y="545807"/>
                </a:lnTo>
                <a:lnTo>
                  <a:pt x="187198" y="555967"/>
                </a:lnTo>
                <a:lnTo>
                  <a:pt x="186677" y="556996"/>
                </a:lnTo>
                <a:lnTo>
                  <a:pt x="186677" y="605497"/>
                </a:lnTo>
                <a:lnTo>
                  <a:pt x="185724" y="608037"/>
                </a:lnTo>
                <a:lnTo>
                  <a:pt x="185420" y="608126"/>
                </a:lnTo>
                <a:lnTo>
                  <a:pt x="185420" y="610577"/>
                </a:lnTo>
                <a:lnTo>
                  <a:pt x="185115" y="611847"/>
                </a:lnTo>
                <a:lnTo>
                  <a:pt x="181724" y="614387"/>
                </a:lnTo>
                <a:lnTo>
                  <a:pt x="178015" y="614387"/>
                </a:lnTo>
                <a:lnTo>
                  <a:pt x="180784" y="611847"/>
                </a:lnTo>
                <a:lnTo>
                  <a:pt x="182321" y="610577"/>
                </a:lnTo>
                <a:lnTo>
                  <a:pt x="185420" y="610577"/>
                </a:lnTo>
                <a:lnTo>
                  <a:pt x="185420" y="608126"/>
                </a:lnTo>
                <a:lnTo>
                  <a:pt x="181089" y="609307"/>
                </a:lnTo>
                <a:lnTo>
                  <a:pt x="175856" y="610577"/>
                </a:lnTo>
                <a:lnTo>
                  <a:pt x="180174" y="606767"/>
                </a:lnTo>
                <a:lnTo>
                  <a:pt x="182321" y="605497"/>
                </a:lnTo>
                <a:lnTo>
                  <a:pt x="186677" y="605497"/>
                </a:lnTo>
                <a:lnTo>
                  <a:pt x="186677" y="556996"/>
                </a:lnTo>
                <a:lnTo>
                  <a:pt x="186029" y="558266"/>
                </a:lnTo>
                <a:lnTo>
                  <a:pt x="186029" y="601687"/>
                </a:lnTo>
                <a:lnTo>
                  <a:pt x="185420" y="602957"/>
                </a:lnTo>
                <a:lnTo>
                  <a:pt x="180174" y="604227"/>
                </a:lnTo>
                <a:lnTo>
                  <a:pt x="174625" y="605497"/>
                </a:lnTo>
                <a:lnTo>
                  <a:pt x="179247" y="601687"/>
                </a:lnTo>
                <a:lnTo>
                  <a:pt x="181419" y="600417"/>
                </a:lnTo>
                <a:lnTo>
                  <a:pt x="184175" y="600417"/>
                </a:lnTo>
                <a:lnTo>
                  <a:pt x="186029" y="601687"/>
                </a:lnTo>
                <a:lnTo>
                  <a:pt x="186029" y="558266"/>
                </a:lnTo>
                <a:lnTo>
                  <a:pt x="184823" y="560628"/>
                </a:lnTo>
                <a:lnTo>
                  <a:pt x="184823" y="587717"/>
                </a:lnTo>
                <a:lnTo>
                  <a:pt x="184823" y="595337"/>
                </a:lnTo>
                <a:lnTo>
                  <a:pt x="184175" y="597877"/>
                </a:lnTo>
                <a:lnTo>
                  <a:pt x="179870" y="599147"/>
                </a:lnTo>
                <a:lnTo>
                  <a:pt x="174320" y="600417"/>
                </a:lnTo>
                <a:lnTo>
                  <a:pt x="178320" y="596607"/>
                </a:lnTo>
                <a:lnTo>
                  <a:pt x="180479" y="595337"/>
                </a:lnTo>
                <a:lnTo>
                  <a:pt x="182968" y="594067"/>
                </a:lnTo>
                <a:lnTo>
                  <a:pt x="184823" y="595337"/>
                </a:lnTo>
                <a:lnTo>
                  <a:pt x="184823" y="587717"/>
                </a:lnTo>
                <a:lnTo>
                  <a:pt x="184492" y="588987"/>
                </a:lnTo>
                <a:lnTo>
                  <a:pt x="181089" y="590257"/>
                </a:lnTo>
                <a:lnTo>
                  <a:pt x="177076" y="591527"/>
                </a:lnTo>
                <a:lnTo>
                  <a:pt x="180174" y="587717"/>
                </a:lnTo>
                <a:lnTo>
                  <a:pt x="181724" y="586447"/>
                </a:lnTo>
                <a:lnTo>
                  <a:pt x="183565" y="586447"/>
                </a:lnTo>
                <a:lnTo>
                  <a:pt x="184823" y="587717"/>
                </a:lnTo>
                <a:lnTo>
                  <a:pt x="184823" y="560628"/>
                </a:lnTo>
                <a:lnTo>
                  <a:pt x="182016" y="566127"/>
                </a:lnTo>
                <a:lnTo>
                  <a:pt x="170548" y="590257"/>
                </a:lnTo>
                <a:lnTo>
                  <a:pt x="167360" y="610577"/>
                </a:lnTo>
                <a:lnTo>
                  <a:pt x="173431" y="628357"/>
                </a:lnTo>
                <a:lnTo>
                  <a:pt x="189738" y="644867"/>
                </a:lnTo>
                <a:lnTo>
                  <a:pt x="190665" y="647407"/>
                </a:lnTo>
                <a:lnTo>
                  <a:pt x="182968" y="657567"/>
                </a:lnTo>
                <a:lnTo>
                  <a:pt x="180479" y="661377"/>
                </a:lnTo>
                <a:lnTo>
                  <a:pt x="182321" y="666457"/>
                </a:lnTo>
                <a:lnTo>
                  <a:pt x="189128" y="671537"/>
                </a:lnTo>
                <a:lnTo>
                  <a:pt x="192392" y="676617"/>
                </a:lnTo>
                <a:lnTo>
                  <a:pt x="194881" y="682967"/>
                </a:lnTo>
                <a:lnTo>
                  <a:pt x="196723" y="690587"/>
                </a:lnTo>
                <a:lnTo>
                  <a:pt x="198069" y="699477"/>
                </a:lnTo>
                <a:lnTo>
                  <a:pt x="195618" y="703287"/>
                </a:lnTo>
                <a:lnTo>
                  <a:pt x="195313" y="707097"/>
                </a:lnTo>
                <a:lnTo>
                  <a:pt x="196837" y="713447"/>
                </a:lnTo>
                <a:lnTo>
                  <a:pt x="201218" y="717257"/>
                </a:lnTo>
                <a:lnTo>
                  <a:pt x="207733" y="719797"/>
                </a:lnTo>
                <a:lnTo>
                  <a:pt x="216204" y="721067"/>
                </a:lnTo>
                <a:lnTo>
                  <a:pt x="228028" y="721067"/>
                </a:lnTo>
                <a:lnTo>
                  <a:pt x="227723" y="719797"/>
                </a:lnTo>
                <a:lnTo>
                  <a:pt x="227723" y="717257"/>
                </a:lnTo>
                <a:lnTo>
                  <a:pt x="227977" y="715987"/>
                </a:lnTo>
                <a:lnTo>
                  <a:pt x="228968" y="710907"/>
                </a:lnTo>
                <a:lnTo>
                  <a:pt x="224320" y="705827"/>
                </a:lnTo>
                <a:lnTo>
                  <a:pt x="220218" y="699477"/>
                </a:lnTo>
                <a:lnTo>
                  <a:pt x="219392" y="698207"/>
                </a:lnTo>
                <a:lnTo>
                  <a:pt x="216293" y="694639"/>
                </a:lnTo>
                <a:lnTo>
                  <a:pt x="216293" y="696937"/>
                </a:lnTo>
                <a:lnTo>
                  <a:pt x="215074" y="699477"/>
                </a:lnTo>
                <a:lnTo>
                  <a:pt x="213817" y="699312"/>
                </a:lnTo>
                <a:lnTo>
                  <a:pt x="213817" y="709637"/>
                </a:lnTo>
                <a:lnTo>
                  <a:pt x="213220" y="710907"/>
                </a:lnTo>
                <a:lnTo>
                  <a:pt x="211048" y="710907"/>
                </a:lnTo>
                <a:lnTo>
                  <a:pt x="209816" y="709637"/>
                </a:lnTo>
                <a:lnTo>
                  <a:pt x="209511" y="708367"/>
                </a:lnTo>
                <a:lnTo>
                  <a:pt x="209511" y="705827"/>
                </a:lnTo>
                <a:lnTo>
                  <a:pt x="210121" y="704557"/>
                </a:lnTo>
                <a:lnTo>
                  <a:pt x="212280" y="704557"/>
                </a:lnTo>
                <a:lnTo>
                  <a:pt x="213220" y="705827"/>
                </a:lnTo>
                <a:lnTo>
                  <a:pt x="213817" y="709637"/>
                </a:lnTo>
                <a:lnTo>
                  <a:pt x="213817" y="699312"/>
                </a:lnTo>
                <a:lnTo>
                  <a:pt x="208889" y="698665"/>
                </a:lnTo>
                <a:lnTo>
                  <a:pt x="208889" y="714717"/>
                </a:lnTo>
                <a:lnTo>
                  <a:pt x="208889" y="715987"/>
                </a:lnTo>
                <a:lnTo>
                  <a:pt x="205181" y="713447"/>
                </a:lnTo>
                <a:lnTo>
                  <a:pt x="206413" y="717257"/>
                </a:lnTo>
                <a:lnTo>
                  <a:pt x="204266" y="717257"/>
                </a:lnTo>
                <a:lnTo>
                  <a:pt x="202082" y="715987"/>
                </a:lnTo>
                <a:lnTo>
                  <a:pt x="200228" y="714717"/>
                </a:lnTo>
                <a:lnTo>
                  <a:pt x="197154" y="710907"/>
                </a:lnTo>
                <a:lnTo>
                  <a:pt x="196532" y="705827"/>
                </a:lnTo>
                <a:lnTo>
                  <a:pt x="201485" y="698207"/>
                </a:lnTo>
                <a:lnTo>
                  <a:pt x="204266" y="699477"/>
                </a:lnTo>
                <a:lnTo>
                  <a:pt x="205803" y="704557"/>
                </a:lnTo>
                <a:lnTo>
                  <a:pt x="202717" y="704557"/>
                </a:lnTo>
                <a:lnTo>
                  <a:pt x="206413" y="705827"/>
                </a:lnTo>
                <a:lnTo>
                  <a:pt x="208572" y="708367"/>
                </a:lnTo>
                <a:lnTo>
                  <a:pt x="208572" y="710907"/>
                </a:lnTo>
                <a:lnTo>
                  <a:pt x="203936" y="709637"/>
                </a:lnTo>
                <a:lnTo>
                  <a:pt x="207340" y="712177"/>
                </a:lnTo>
                <a:lnTo>
                  <a:pt x="208889" y="714717"/>
                </a:lnTo>
                <a:lnTo>
                  <a:pt x="208889" y="698665"/>
                </a:lnTo>
                <a:lnTo>
                  <a:pt x="205486" y="698207"/>
                </a:lnTo>
                <a:lnTo>
                  <a:pt x="202412" y="698207"/>
                </a:lnTo>
                <a:lnTo>
                  <a:pt x="200571" y="695667"/>
                </a:lnTo>
                <a:lnTo>
                  <a:pt x="200571" y="691857"/>
                </a:lnTo>
                <a:lnTo>
                  <a:pt x="197472" y="677887"/>
                </a:lnTo>
                <a:lnTo>
                  <a:pt x="201485" y="676617"/>
                </a:lnTo>
                <a:lnTo>
                  <a:pt x="202412" y="679157"/>
                </a:lnTo>
                <a:lnTo>
                  <a:pt x="203644" y="682967"/>
                </a:lnTo>
                <a:lnTo>
                  <a:pt x="207035" y="686777"/>
                </a:lnTo>
                <a:lnTo>
                  <a:pt x="209194" y="689317"/>
                </a:lnTo>
                <a:lnTo>
                  <a:pt x="209194" y="691857"/>
                </a:lnTo>
                <a:lnTo>
                  <a:pt x="216293" y="696937"/>
                </a:lnTo>
                <a:lnTo>
                  <a:pt x="216293" y="694639"/>
                </a:lnTo>
                <a:lnTo>
                  <a:pt x="210591" y="688047"/>
                </a:lnTo>
                <a:lnTo>
                  <a:pt x="205727" y="679157"/>
                </a:lnTo>
                <a:lnTo>
                  <a:pt x="205409" y="676617"/>
                </a:lnTo>
                <a:lnTo>
                  <a:pt x="204444" y="668997"/>
                </a:lnTo>
                <a:lnTo>
                  <a:pt x="205295" y="665187"/>
                </a:lnTo>
                <a:lnTo>
                  <a:pt x="206413" y="660107"/>
                </a:lnTo>
                <a:lnTo>
                  <a:pt x="208572" y="657567"/>
                </a:lnTo>
                <a:lnTo>
                  <a:pt x="217665" y="660107"/>
                </a:lnTo>
                <a:lnTo>
                  <a:pt x="247789" y="667727"/>
                </a:lnTo>
                <a:lnTo>
                  <a:pt x="244754" y="676617"/>
                </a:lnTo>
                <a:lnTo>
                  <a:pt x="243852" y="685507"/>
                </a:lnTo>
                <a:lnTo>
                  <a:pt x="244919" y="694397"/>
                </a:lnTo>
                <a:lnTo>
                  <a:pt x="273202" y="722337"/>
                </a:lnTo>
                <a:lnTo>
                  <a:pt x="285775" y="723607"/>
                </a:lnTo>
                <a:lnTo>
                  <a:pt x="302018" y="718527"/>
                </a:lnTo>
                <a:lnTo>
                  <a:pt x="312674" y="707097"/>
                </a:lnTo>
                <a:lnTo>
                  <a:pt x="313029" y="705827"/>
                </a:lnTo>
                <a:lnTo>
                  <a:pt x="314794" y="699477"/>
                </a:lnTo>
                <a:lnTo>
                  <a:pt x="316204" y="694397"/>
                </a:lnTo>
                <a:lnTo>
                  <a:pt x="316915" y="691857"/>
                </a:lnTo>
                <a:lnTo>
                  <a:pt x="315493" y="682967"/>
                </a:lnTo>
                <a:lnTo>
                  <a:pt x="315290" y="681697"/>
                </a:lnTo>
                <a:lnTo>
                  <a:pt x="314490" y="676617"/>
                </a:lnTo>
                <a:lnTo>
                  <a:pt x="313880" y="672807"/>
                </a:lnTo>
                <a:lnTo>
                  <a:pt x="320586" y="668997"/>
                </a:lnTo>
                <a:lnTo>
                  <a:pt x="322821" y="667727"/>
                </a:lnTo>
                <a:lnTo>
                  <a:pt x="328688" y="667727"/>
                </a:lnTo>
                <a:lnTo>
                  <a:pt x="331787" y="672807"/>
                </a:lnTo>
                <a:lnTo>
                  <a:pt x="332486" y="680427"/>
                </a:lnTo>
                <a:lnTo>
                  <a:pt x="334340" y="684237"/>
                </a:lnTo>
                <a:lnTo>
                  <a:pt x="336296" y="688047"/>
                </a:lnTo>
                <a:lnTo>
                  <a:pt x="337337" y="694397"/>
                </a:lnTo>
                <a:lnTo>
                  <a:pt x="328155" y="703287"/>
                </a:lnTo>
                <a:lnTo>
                  <a:pt x="323596" y="712177"/>
                </a:lnTo>
                <a:lnTo>
                  <a:pt x="324827" y="719797"/>
                </a:lnTo>
                <a:lnTo>
                  <a:pt x="333019" y="726147"/>
                </a:lnTo>
                <a:lnTo>
                  <a:pt x="336943" y="731227"/>
                </a:lnTo>
                <a:lnTo>
                  <a:pt x="336651" y="735037"/>
                </a:lnTo>
                <a:lnTo>
                  <a:pt x="332752" y="736307"/>
                </a:lnTo>
                <a:lnTo>
                  <a:pt x="325907" y="737577"/>
                </a:lnTo>
                <a:lnTo>
                  <a:pt x="314490" y="735037"/>
                </a:lnTo>
                <a:lnTo>
                  <a:pt x="306158" y="735037"/>
                </a:lnTo>
                <a:lnTo>
                  <a:pt x="304609" y="745197"/>
                </a:lnTo>
                <a:lnTo>
                  <a:pt x="294106" y="745197"/>
                </a:lnTo>
                <a:lnTo>
                  <a:pt x="291020" y="751547"/>
                </a:lnTo>
                <a:lnTo>
                  <a:pt x="291338" y="761707"/>
                </a:lnTo>
                <a:lnTo>
                  <a:pt x="294424" y="754087"/>
                </a:lnTo>
                <a:lnTo>
                  <a:pt x="300291" y="752817"/>
                </a:lnTo>
                <a:lnTo>
                  <a:pt x="303377" y="755357"/>
                </a:lnTo>
                <a:lnTo>
                  <a:pt x="308927" y="755357"/>
                </a:lnTo>
                <a:lnTo>
                  <a:pt x="314794" y="756627"/>
                </a:lnTo>
                <a:lnTo>
                  <a:pt x="319747" y="754087"/>
                </a:lnTo>
                <a:lnTo>
                  <a:pt x="322059" y="752817"/>
                </a:lnTo>
                <a:lnTo>
                  <a:pt x="324370" y="751547"/>
                </a:lnTo>
                <a:lnTo>
                  <a:pt x="329628" y="751547"/>
                </a:lnTo>
                <a:lnTo>
                  <a:pt x="335483" y="754087"/>
                </a:lnTo>
                <a:lnTo>
                  <a:pt x="338569" y="754087"/>
                </a:lnTo>
                <a:lnTo>
                  <a:pt x="340728" y="755357"/>
                </a:lnTo>
                <a:lnTo>
                  <a:pt x="342277" y="757897"/>
                </a:lnTo>
                <a:lnTo>
                  <a:pt x="346671" y="761707"/>
                </a:lnTo>
                <a:lnTo>
                  <a:pt x="350342" y="761707"/>
                </a:lnTo>
                <a:lnTo>
                  <a:pt x="355688" y="762977"/>
                </a:lnTo>
                <a:lnTo>
                  <a:pt x="365125" y="766787"/>
                </a:lnTo>
                <a:lnTo>
                  <a:pt x="369138" y="768057"/>
                </a:lnTo>
                <a:lnTo>
                  <a:pt x="375945" y="766787"/>
                </a:lnTo>
                <a:lnTo>
                  <a:pt x="377177" y="773137"/>
                </a:lnTo>
                <a:lnTo>
                  <a:pt x="378701" y="768057"/>
                </a:lnTo>
                <a:lnTo>
                  <a:pt x="379336" y="766787"/>
                </a:lnTo>
                <a:lnTo>
                  <a:pt x="379958" y="765517"/>
                </a:lnTo>
                <a:lnTo>
                  <a:pt x="379336" y="762977"/>
                </a:lnTo>
                <a:lnTo>
                  <a:pt x="376859" y="761707"/>
                </a:lnTo>
                <a:lnTo>
                  <a:pt x="375361" y="757897"/>
                </a:lnTo>
                <a:lnTo>
                  <a:pt x="378244" y="755357"/>
                </a:lnTo>
                <a:lnTo>
                  <a:pt x="384848" y="755357"/>
                </a:lnTo>
                <a:lnTo>
                  <a:pt x="394449" y="757897"/>
                </a:lnTo>
                <a:lnTo>
                  <a:pt x="402196" y="760437"/>
                </a:lnTo>
                <a:lnTo>
                  <a:pt x="409282" y="762977"/>
                </a:lnTo>
                <a:lnTo>
                  <a:pt x="414845" y="761707"/>
                </a:lnTo>
                <a:lnTo>
                  <a:pt x="421335" y="755357"/>
                </a:lnTo>
                <a:lnTo>
                  <a:pt x="422871" y="759167"/>
                </a:lnTo>
                <a:lnTo>
                  <a:pt x="424103" y="768057"/>
                </a:lnTo>
                <a:lnTo>
                  <a:pt x="426110" y="759167"/>
                </a:lnTo>
                <a:lnTo>
                  <a:pt x="425030" y="752817"/>
                </a:lnTo>
                <a:lnTo>
                  <a:pt x="420712" y="749007"/>
                </a:lnTo>
                <a:lnTo>
                  <a:pt x="412991" y="747737"/>
                </a:lnTo>
                <a:lnTo>
                  <a:pt x="414451" y="745197"/>
                </a:lnTo>
                <a:lnTo>
                  <a:pt x="415925" y="745197"/>
                </a:lnTo>
                <a:lnTo>
                  <a:pt x="417855" y="746467"/>
                </a:lnTo>
                <a:lnTo>
                  <a:pt x="418807" y="745197"/>
                </a:lnTo>
                <a:lnTo>
                  <a:pt x="420700" y="742657"/>
                </a:lnTo>
                <a:lnTo>
                  <a:pt x="422719" y="741387"/>
                </a:lnTo>
                <a:lnTo>
                  <a:pt x="424726" y="740117"/>
                </a:lnTo>
                <a:lnTo>
                  <a:pt x="428752" y="742657"/>
                </a:lnTo>
                <a:lnTo>
                  <a:pt x="432752" y="746467"/>
                </a:lnTo>
                <a:lnTo>
                  <a:pt x="433679" y="740117"/>
                </a:lnTo>
                <a:lnTo>
                  <a:pt x="432447" y="738847"/>
                </a:lnTo>
                <a:lnTo>
                  <a:pt x="431215" y="737577"/>
                </a:lnTo>
                <a:lnTo>
                  <a:pt x="429983" y="736307"/>
                </a:lnTo>
                <a:lnTo>
                  <a:pt x="421944" y="735037"/>
                </a:lnTo>
                <a:lnTo>
                  <a:pt x="420090" y="729957"/>
                </a:lnTo>
                <a:lnTo>
                  <a:pt x="416090" y="728687"/>
                </a:lnTo>
                <a:lnTo>
                  <a:pt x="410514" y="735037"/>
                </a:lnTo>
                <a:lnTo>
                  <a:pt x="407771" y="733767"/>
                </a:lnTo>
                <a:lnTo>
                  <a:pt x="400646" y="730478"/>
                </a:lnTo>
                <a:lnTo>
                  <a:pt x="400646" y="743927"/>
                </a:lnTo>
                <a:lnTo>
                  <a:pt x="398792" y="746467"/>
                </a:lnTo>
                <a:lnTo>
                  <a:pt x="393852" y="747737"/>
                </a:lnTo>
                <a:lnTo>
                  <a:pt x="391375" y="747737"/>
                </a:lnTo>
                <a:lnTo>
                  <a:pt x="391071" y="746467"/>
                </a:lnTo>
                <a:lnTo>
                  <a:pt x="390753" y="745197"/>
                </a:lnTo>
                <a:lnTo>
                  <a:pt x="392303" y="743927"/>
                </a:lnTo>
                <a:lnTo>
                  <a:pt x="397243" y="741387"/>
                </a:lnTo>
                <a:lnTo>
                  <a:pt x="399707" y="741387"/>
                </a:lnTo>
                <a:lnTo>
                  <a:pt x="400024" y="742657"/>
                </a:lnTo>
                <a:lnTo>
                  <a:pt x="400646" y="743927"/>
                </a:lnTo>
                <a:lnTo>
                  <a:pt x="400646" y="730478"/>
                </a:lnTo>
                <a:lnTo>
                  <a:pt x="396773" y="728687"/>
                </a:lnTo>
                <a:lnTo>
                  <a:pt x="394779" y="726300"/>
                </a:lnTo>
                <a:lnTo>
                  <a:pt x="394779" y="741387"/>
                </a:lnTo>
                <a:lnTo>
                  <a:pt x="393534" y="742657"/>
                </a:lnTo>
                <a:lnTo>
                  <a:pt x="391693" y="742657"/>
                </a:lnTo>
                <a:lnTo>
                  <a:pt x="389839" y="743927"/>
                </a:lnTo>
                <a:lnTo>
                  <a:pt x="387985" y="743927"/>
                </a:lnTo>
                <a:lnTo>
                  <a:pt x="387680" y="742657"/>
                </a:lnTo>
                <a:lnTo>
                  <a:pt x="387057" y="741387"/>
                </a:lnTo>
                <a:lnTo>
                  <a:pt x="388607" y="740117"/>
                </a:lnTo>
                <a:lnTo>
                  <a:pt x="390448" y="740117"/>
                </a:lnTo>
                <a:lnTo>
                  <a:pt x="392303" y="738847"/>
                </a:lnTo>
                <a:lnTo>
                  <a:pt x="394157" y="738847"/>
                </a:lnTo>
                <a:lnTo>
                  <a:pt x="394779" y="741387"/>
                </a:lnTo>
                <a:lnTo>
                  <a:pt x="394779" y="726300"/>
                </a:lnTo>
                <a:lnTo>
                  <a:pt x="390410" y="721067"/>
                </a:lnTo>
                <a:lnTo>
                  <a:pt x="390931" y="714717"/>
                </a:lnTo>
                <a:lnTo>
                  <a:pt x="397852" y="710907"/>
                </a:lnTo>
                <a:lnTo>
                  <a:pt x="404952" y="709637"/>
                </a:lnTo>
                <a:lnTo>
                  <a:pt x="407746" y="717257"/>
                </a:lnTo>
                <a:lnTo>
                  <a:pt x="413296" y="718527"/>
                </a:lnTo>
                <a:lnTo>
                  <a:pt x="417626" y="721067"/>
                </a:lnTo>
                <a:lnTo>
                  <a:pt x="419785" y="719797"/>
                </a:lnTo>
                <a:lnTo>
                  <a:pt x="425653" y="721067"/>
                </a:lnTo>
                <a:lnTo>
                  <a:pt x="432142" y="721067"/>
                </a:lnTo>
                <a:lnTo>
                  <a:pt x="437997" y="722337"/>
                </a:lnTo>
                <a:lnTo>
                  <a:pt x="441998" y="724877"/>
                </a:lnTo>
                <a:lnTo>
                  <a:pt x="446659" y="726147"/>
                </a:lnTo>
                <a:lnTo>
                  <a:pt x="449110" y="724877"/>
                </a:lnTo>
                <a:lnTo>
                  <a:pt x="451586" y="724877"/>
                </a:lnTo>
                <a:lnTo>
                  <a:pt x="454685" y="727417"/>
                </a:lnTo>
                <a:lnTo>
                  <a:pt x="458050" y="732497"/>
                </a:lnTo>
                <a:lnTo>
                  <a:pt x="461467" y="733767"/>
                </a:lnTo>
                <a:lnTo>
                  <a:pt x="464553" y="728687"/>
                </a:lnTo>
                <a:lnTo>
                  <a:pt x="472059" y="724877"/>
                </a:lnTo>
                <a:lnTo>
                  <a:pt x="479488" y="723607"/>
                </a:lnTo>
                <a:lnTo>
                  <a:pt x="485013" y="723607"/>
                </a:lnTo>
                <a:lnTo>
                  <a:pt x="486803" y="726147"/>
                </a:lnTo>
                <a:lnTo>
                  <a:pt x="486486" y="733767"/>
                </a:lnTo>
                <a:lnTo>
                  <a:pt x="487718" y="736307"/>
                </a:lnTo>
                <a:lnTo>
                  <a:pt x="490194" y="735037"/>
                </a:lnTo>
                <a:lnTo>
                  <a:pt x="492353" y="735037"/>
                </a:lnTo>
                <a:lnTo>
                  <a:pt x="493268" y="738847"/>
                </a:lnTo>
                <a:lnTo>
                  <a:pt x="493268" y="742657"/>
                </a:lnTo>
                <a:lnTo>
                  <a:pt x="484301" y="742657"/>
                </a:lnTo>
                <a:lnTo>
                  <a:pt x="478142" y="743927"/>
                </a:lnTo>
                <a:lnTo>
                  <a:pt x="478142" y="751547"/>
                </a:lnTo>
                <a:lnTo>
                  <a:pt x="469798" y="752817"/>
                </a:lnTo>
                <a:lnTo>
                  <a:pt x="470103" y="759167"/>
                </a:lnTo>
                <a:lnTo>
                  <a:pt x="473798" y="766787"/>
                </a:lnTo>
                <a:lnTo>
                  <a:pt x="475449" y="760437"/>
                </a:lnTo>
                <a:lnTo>
                  <a:pt x="480872" y="759167"/>
                </a:lnTo>
                <a:lnTo>
                  <a:pt x="488797" y="759167"/>
                </a:lnTo>
                <a:lnTo>
                  <a:pt x="497903" y="756627"/>
                </a:lnTo>
                <a:lnTo>
                  <a:pt x="506552" y="755357"/>
                </a:lnTo>
                <a:lnTo>
                  <a:pt x="507466" y="759167"/>
                </a:lnTo>
                <a:lnTo>
                  <a:pt x="511492" y="761707"/>
                </a:lnTo>
                <a:lnTo>
                  <a:pt x="519201" y="761707"/>
                </a:lnTo>
                <a:lnTo>
                  <a:pt x="521995" y="760437"/>
                </a:lnTo>
                <a:lnTo>
                  <a:pt x="526300" y="760437"/>
                </a:lnTo>
                <a:lnTo>
                  <a:pt x="529094" y="759167"/>
                </a:lnTo>
                <a:lnTo>
                  <a:pt x="539864" y="757897"/>
                </a:lnTo>
                <a:lnTo>
                  <a:pt x="549465" y="757897"/>
                </a:lnTo>
                <a:lnTo>
                  <a:pt x="557911" y="761707"/>
                </a:lnTo>
                <a:lnTo>
                  <a:pt x="565213" y="768057"/>
                </a:lnTo>
                <a:lnTo>
                  <a:pt x="567067" y="764247"/>
                </a:lnTo>
                <a:lnTo>
                  <a:pt x="566750" y="760437"/>
                </a:lnTo>
                <a:lnTo>
                  <a:pt x="565111" y="757897"/>
                </a:lnTo>
                <a:lnTo>
                  <a:pt x="564299" y="756627"/>
                </a:lnTo>
                <a:lnTo>
                  <a:pt x="568172" y="755357"/>
                </a:lnTo>
                <a:lnTo>
                  <a:pt x="572046" y="754087"/>
                </a:lnTo>
                <a:lnTo>
                  <a:pt x="578345" y="754087"/>
                </a:lnTo>
                <a:lnTo>
                  <a:pt x="581393" y="757897"/>
                </a:lnTo>
                <a:lnTo>
                  <a:pt x="579412" y="764247"/>
                </a:lnTo>
                <a:lnTo>
                  <a:pt x="583831" y="760437"/>
                </a:lnTo>
                <a:lnTo>
                  <a:pt x="586905" y="754087"/>
                </a:lnTo>
                <a:lnTo>
                  <a:pt x="587070" y="751547"/>
                </a:lnTo>
                <a:lnTo>
                  <a:pt x="587235" y="749007"/>
                </a:lnTo>
                <a:lnTo>
                  <a:pt x="587324" y="747737"/>
                </a:lnTo>
                <a:lnTo>
                  <a:pt x="583742" y="745197"/>
                </a:lnTo>
                <a:lnTo>
                  <a:pt x="587819" y="741387"/>
                </a:lnTo>
                <a:lnTo>
                  <a:pt x="593166" y="742657"/>
                </a:lnTo>
                <a:lnTo>
                  <a:pt x="597115" y="746467"/>
                </a:lnTo>
                <a:lnTo>
                  <a:pt x="597014" y="751547"/>
                </a:lnTo>
                <a:lnTo>
                  <a:pt x="602894" y="747737"/>
                </a:lnTo>
                <a:lnTo>
                  <a:pt x="603808" y="742657"/>
                </a:lnTo>
                <a:lnTo>
                  <a:pt x="602030" y="741387"/>
                </a:lnTo>
                <a:lnTo>
                  <a:pt x="600265" y="740117"/>
                </a:lnTo>
                <a:lnTo>
                  <a:pt x="598487" y="738847"/>
                </a:lnTo>
                <a:lnTo>
                  <a:pt x="596709" y="737577"/>
                </a:lnTo>
                <a:lnTo>
                  <a:pt x="596252" y="735037"/>
                </a:lnTo>
                <a:lnTo>
                  <a:pt x="595795" y="732497"/>
                </a:lnTo>
                <a:lnTo>
                  <a:pt x="591464" y="729957"/>
                </a:lnTo>
                <a:lnTo>
                  <a:pt x="583742" y="732497"/>
                </a:lnTo>
                <a:lnTo>
                  <a:pt x="579412" y="724877"/>
                </a:lnTo>
                <a:lnTo>
                  <a:pt x="573862" y="724877"/>
                </a:lnTo>
                <a:lnTo>
                  <a:pt x="566445" y="731227"/>
                </a:lnTo>
                <a:lnTo>
                  <a:pt x="559041" y="735037"/>
                </a:lnTo>
                <a:lnTo>
                  <a:pt x="555015" y="735037"/>
                </a:lnTo>
                <a:lnTo>
                  <a:pt x="555015" y="743927"/>
                </a:lnTo>
                <a:lnTo>
                  <a:pt x="554710" y="746467"/>
                </a:lnTo>
                <a:lnTo>
                  <a:pt x="554710" y="749007"/>
                </a:lnTo>
                <a:lnTo>
                  <a:pt x="553161" y="747737"/>
                </a:lnTo>
                <a:lnTo>
                  <a:pt x="551624" y="745197"/>
                </a:lnTo>
                <a:lnTo>
                  <a:pt x="550100" y="747737"/>
                </a:lnTo>
                <a:lnTo>
                  <a:pt x="548652" y="746467"/>
                </a:lnTo>
                <a:lnTo>
                  <a:pt x="545757" y="743927"/>
                </a:lnTo>
                <a:lnTo>
                  <a:pt x="544220" y="745197"/>
                </a:lnTo>
                <a:lnTo>
                  <a:pt x="541147" y="746467"/>
                </a:lnTo>
                <a:lnTo>
                  <a:pt x="542353" y="743927"/>
                </a:lnTo>
                <a:lnTo>
                  <a:pt x="547001" y="740117"/>
                </a:lnTo>
                <a:lnTo>
                  <a:pt x="552551" y="742657"/>
                </a:lnTo>
                <a:lnTo>
                  <a:pt x="555015" y="743927"/>
                </a:lnTo>
                <a:lnTo>
                  <a:pt x="555015" y="735037"/>
                </a:lnTo>
                <a:lnTo>
                  <a:pt x="553161" y="735037"/>
                </a:lnTo>
                <a:lnTo>
                  <a:pt x="549465" y="729957"/>
                </a:lnTo>
                <a:lnTo>
                  <a:pt x="547865" y="727417"/>
                </a:lnTo>
                <a:lnTo>
                  <a:pt x="545452" y="723607"/>
                </a:lnTo>
                <a:lnTo>
                  <a:pt x="546366" y="721067"/>
                </a:lnTo>
                <a:lnTo>
                  <a:pt x="551942" y="722337"/>
                </a:lnTo>
                <a:lnTo>
                  <a:pt x="554710" y="723607"/>
                </a:lnTo>
                <a:lnTo>
                  <a:pt x="555942" y="719797"/>
                </a:lnTo>
                <a:lnTo>
                  <a:pt x="557314" y="717257"/>
                </a:lnTo>
                <a:lnTo>
                  <a:pt x="559346" y="713447"/>
                </a:lnTo>
                <a:lnTo>
                  <a:pt x="560590" y="710907"/>
                </a:lnTo>
                <a:lnTo>
                  <a:pt x="563054" y="708367"/>
                </a:lnTo>
                <a:lnTo>
                  <a:pt x="564908" y="705827"/>
                </a:lnTo>
                <a:lnTo>
                  <a:pt x="570699" y="703287"/>
                </a:lnTo>
                <a:lnTo>
                  <a:pt x="573455" y="700747"/>
                </a:lnTo>
                <a:lnTo>
                  <a:pt x="574840" y="699477"/>
                </a:lnTo>
                <a:lnTo>
                  <a:pt x="576211" y="698207"/>
                </a:lnTo>
                <a:lnTo>
                  <a:pt x="581799" y="691857"/>
                </a:lnTo>
                <a:lnTo>
                  <a:pt x="582650" y="690587"/>
                </a:lnTo>
                <a:lnTo>
                  <a:pt x="586054" y="685507"/>
                </a:lnTo>
                <a:lnTo>
                  <a:pt x="587756" y="682967"/>
                </a:lnTo>
                <a:lnTo>
                  <a:pt x="591591" y="679157"/>
                </a:lnTo>
                <a:lnTo>
                  <a:pt x="592137" y="677887"/>
                </a:lnTo>
                <a:lnTo>
                  <a:pt x="594321" y="672807"/>
                </a:lnTo>
                <a:lnTo>
                  <a:pt x="595998" y="662647"/>
                </a:lnTo>
                <a:lnTo>
                  <a:pt x="596709" y="649947"/>
                </a:lnTo>
                <a:lnTo>
                  <a:pt x="599173" y="651217"/>
                </a:lnTo>
                <a:lnTo>
                  <a:pt x="602272" y="651217"/>
                </a:lnTo>
                <a:lnTo>
                  <a:pt x="604278" y="649947"/>
                </a:lnTo>
                <a:lnTo>
                  <a:pt x="606285" y="648677"/>
                </a:lnTo>
                <a:lnTo>
                  <a:pt x="603504" y="648677"/>
                </a:lnTo>
                <a:lnTo>
                  <a:pt x="602272" y="647407"/>
                </a:lnTo>
                <a:lnTo>
                  <a:pt x="602272" y="644867"/>
                </a:lnTo>
                <a:lnTo>
                  <a:pt x="602272" y="639787"/>
                </a:lnTo>
                <a:lnTo>
                  <a:pt x="609993" y="639787"/>
                </a:lnTo>
                <a:lnTo>
                  <a:pt x="613067" y="638517"/>
                </a:lnTo>
                <a:lnTo>
                  <a:pt x="614311" y="637247"/>
                </a:lnTo>
                <a:lnTo>
                  <a:pt x="614006" y="635977"/>
                </a:lnTo>
                <a:lnTo>
                  <a:pt x="614006" y="634707"/>
                </a:lnTo>
                <a:lnTo>
                  <a:pt x="610908" y="634707"/>
                </a:lnTo>
                <a:lnTo>
                  <a:pt x="608749" y="632167"/>
                </a:lnTo>
                <a:lnTo>
                  <a:pt x="607822" y="627087"/>
                </a:lnTo>
                <a:lnTo>
                  <a:pt x="605358" y="623277"/>
                </a:lnTo>
                <a:lnTo>
                  <a:pt x="600710" y="618197"/>
                </a:lnTo>
                <a:lnTo>
                  <a:pt x="598246" y="614387"/>
                </a:lnTo>
                <a:lnTo>
                  <a:pt x="597420" y="613117"/>
                </a:lnTo>
                <a:lnTo>
                  <a:pt x="593305" y="606767"/>
                </a:lnTo>
                <a:lnTo>
                  <a:pt x="594550" y="613117"/>
                </a:lnTo>
                <a:lnTo>
                  <a:pt x="590550" y="611847"/>
                </a:lnTo>
                <a:lnTo>
                  <a:pt x="591464" y="616927"/>
                </a:lnTo>
                <a:lnTo>
                  <a:pt x="595477" y="614387"/>
                </a:lnTo>
                <a:lnTo>
                  <a:pt x="596087" y="619467"/>
                </a:lnTo>
                <a:lnTo>
                  <a:pt x="592696" y="619467"/>
                </a:lnTo>
                <a:lnTo>
                  <a:pt x="596709" y="622007"/>
                </a:lnTo>
                <a:lnTo>
                  <a:pt x="599808" y="625817"/>
                </a:lnTo>
                <a:lnTo>
                  <a:pt x="601345" y="629627"/>
                </a:lnTo>
                <a:lnTo>
                  <a:pt x="597014" y="628357"/>
                </a:lnTo>
                <a:lnTo>
                  <a:pt x="596709" y="624547"/>
                </a:lnTo>
                <a:lnTo>
                  <a:pt x="592696" y="624547"/>
                </a:lnTo>
                <a:lnTo>
                  <a:pt x="597954" y="630897"/>
                </a:lnTo>
                <a:lnTo>
                  <a:pt x="604126" y="629627"/>
                </a:lnTo>
                <a:lnTo>
                  <a:pt x="607212" y="637247"/>
                </a:lnTo>
                <a:lnTo>
                  <a:pt x="602894" y="637247"/>
                </a:lnTo>
                <a:lnTo>
                  <a:pt x="597649" y="633437"/>
                </a:lnTo>
                <a:lnTo>
                  <a:pt x="591769" y="627087"/>
                </a:lnTo>
                <a:lnTo>
                  <a:pt x="597014" y="634707"/>
                </a:lnTo>
                <a:lnTo>
                  <a:pt x="600405" y="641057"/>
                </a:lnTo>
                <a:lnTo>
                  <a:pt x="599173" y="644867"/>
                </a:lnTo>
                <a:lnTo>
                  <a:pt x="594029" y="642327"/>
                </a:lnTo>
                <a:lnTo>
                  <a:pt x="591464" y="641057"/>
                </a:lnTo>
                <a:lnTo>
                  <a:pt x="590905" y="636968"/>
                </a:lnTo>
                <a:lnTo>
                  <a:pt x="589610" y="642327"/>
                </a:lnTo>
                <a:lnTo>
                  <a:pt x="586511" y="638517"/>
                </a:lnTo>
                <a:lnTo>
                  <a:pt x="584974" y="632167"/>
                </a:lnTo>
                <a:lnTo>
                  <a:pt x="584974" y="623277"/>
                </a:lnTo>
                <a:lnTo>
                  <a:pt x="588060" y="623277"/>
                </a:lnTo>
                <a:lnTo>
                  <a:pt x="589305" y="622007"/>
                </a:lnTo>
                <a:lnTo>
                  <a:pt x="589178" y="615657"/>
                </a:lnTo>
                <a:lnTo>
                  <a:pt x="588695" y="610577"/>
                </a:lnTo>
                <a:lnTo>
                  <a:pt x="585889" y="610577"/>
                </a:lnTo>
                <a:lnTo>
                  <a:pt x="586384" y="615657"/>
                </a:lnTo>
                <a:lnTo>
                  <a:pt x="586511" y="620737"/>
                </a:lnTo>
                <a:lnTo>
                  <a:pt x="583742" y="622007"/>
                </a:lnTo>
                <a:lnTo>
                  <a:pt x="575411" y="616927"/>
                </a:lnTo>
                <a:lnTo>
                  <a:pt x="574167" y="618197"/>
                </a:lnTo>
                <a:lnTo>
                  <a:pt x="576021" y="619467"/>
                </a:lnTo>
                <a:lnTo>
                  <a:pt x="580644" y="622007"/>
                </a:lnTo>
                <a:lnTo>
                  <a:pt x="580339" y="627087"/>
                </a:lnTo>
                <a:lnTo>
                  <a:pt x="582815" y="623277"/>
                </a:lnTo>
                <a:lnTo>
                  <a:pt x="583565" y="633437"/>
                </a:lnTo>
                <a:lnTo>
                  <a:pt x="583615" y="636968"/>
                </a:lnTo>
                <a:lnTo>
                  <a:pt x="583425" y="638517"/>
                </a:lnTo>
                <a:lnTo>
                  <a:pt x="582498" y="638517"/>
                </a:lnTo>
                <a:lnTo>
                  <a:pt x="581875" y="635977"/>
                </a:lnTo>
                <a:lnTo>
                  <a:pt x="581571" y="634707"/>
                </a:lnTo>
                <a:lnTo>
                  <a:pt x="580644" y="628357"/>
                </a:lnTo>
                <a:lnTo>
                  <a:pt x="580644" y="633437"/>
                </a:lnTo>
                <a:lnTo>
                  <a:pt x="580047" y="635977"/>
                </a:lnTo>
                <a:lnTo>
                  <a:pt x="578497" y="634707"/>
                </a:lnTo>
                <a:lnTo>
                  <a:pt x="577672" y="627087"/>
                </a:lnTo>
                <a:lnTo>
                  <a:pt x="577253" y="623277"/>
                </a:lnTo>
                <a:lnTo>
                  <a:pt x="573862" y="627087"/>
                </a:lnTo>
                <a:lnTo>
                  <a:pt x="573316" y="623277"/>
                </a:lnTo>
                <a:lnTo>
                  <a:pt x="572947" y="620737"/>
                </a:lnTo>
                <a:lnTo>
                  <a:pt x="569849" y="623277"/>
                </a:lnTo>
                <a:lnTo>
                  <a:pt x="569849" y="615657"/>
                </a:lnTo>
                <a:lnTo>
                  <a:pt x="569849" y="614387"/>
                </a:lnTo>
                <a:lnTo>
                  <a:pt x="567690" y="615657"/>
                </a:lnTo>
                <a:lnTo>
                  <a:pt x="566140" y="615657"/>
                </a:lnTo>
                <a:lnTo>
                  <a:pt x="566140" y="652487"/>
                </a:lnTo>
                <a:lnTo>
                  <a:pt x="562635" y="658837"/>
                </a:lnTo>
                <a:lnTo>
                  <a:pt x="558419" y="663917"/>
                </a:lnTo>
                <a:lnTo>
                  <a:pt x="556564" y="665759"/>
                </a:lnTo>
                <a:lnTo>
                  <a:pt x="556564" y="691857"/>
                </a:lnTo>
                <a:lnTo>
                  <a:pt x="556247" y="694397"/>
                </a:lnTo>
                <a:lnTo>
                  <a:pt x="555650" y="695667"/>
                </a:lnTo>
                <a:lnTo>
                  <a:pt x="555015" y="698207"/>
                </a:lnTo>
                <a:lnTo>
                  <a:pt x="553796" y="699477"/>
                </a:lnTo>
                <a:lnTo>
                  <a:pt x="553161" y="698207"/>
                </a:lnTo>
                <a:lnTo>
                  <a:pt x="552856" y="698207"/>
                </a:lnTo>
                <a:lnTo>
                  <a:pt x="553161" y="696937"/>
                </a:lnTo>
                <a:lnTo>
                  <a:pt x="553796" y="695667"/>
                </a:lnTo>
                <a:lnTo>
                  <a:pt x="554710" y="693127"/>
                </a:lnTo>
                <a:lnTo>
                  <a:pt x="555650" y="691857"/>
                </a:lnTo>
                <a:lnTo>
                  <a:pt x="556564" y="691857"/>
                </a:lnTo>
                <a:lnTo>
                  <a:pt x="556564" y="665759"/>
                </a:lnTo>
                <a:lnTo>
                  <a:pt x="553288" y="668997"/>
                </a:lnTo>
                <a:lnTo>
                  <a:pt x="552246" y="669632"/>
                </a:lnTo>
                <a:lnTo>
                  <a:pt x="552246" y="690587"/>
                </a:lnTo>
                <a:lnTo>
                  <a:pt x="551942" y="693127"/>
                </a:lnTo>
                <a:lnTo>
                  <a:pt x="550697" y="695667"/>
                </a:lnTo>
                <a:lnTo>
                  <a:pt x="547611" y="700747"/>
                </a:lnTo>
                <a:lnTo>
                  <a:pt x="545757" y="699477"/>
                </a:lnTo>
                <a:lnTo>
                  <a:pt x="546074" y="696937"/>
                </a:lnTo>
                <a:lnTo>
                  <a:pt x="547611" y="694397"/>
                </a:lnTo>
                <a:lnTo>
                  <a:pt x="548843" y="691857"/>
                </a:lnTo>
                <a:lnTo>
                  <a:pt x="550697" y="690587"/>
                </a:lnTo>
                <a:lnTo>
                  <a:pt x="552246" y="690587"/>
                </a:lnTo>
                <a:lnTo>
                  <a:pt x="552246" y="669632"/>
                </a:lnTo>
                <a:lnTo>
                  <a:pt x="547001" y="672807"/>
                </a:lnTo>
                <a:lnTo>
                  <a:pt x="541451" y="675017"/>
                </a:lnTo>
                <a:lnTo>
                  <a:pt x="541451" y="686777"/>
                </a:lnTo>
                <a:lnTo>
                  <a:pt x="541147" y="688047"/>
                </a:lnTo>
                <a:lnTo>
                  <a:pt x="539267" y="693127"/>
                </a:lnTo>
                <a:lnTo>
                  <a:pt x="538048" y="694397"/>
                </a:lnTo>
                <a:lnTo>
                  <a:pt x="536803" y="694397"/>
                </a:lnTo>
                <a:lnTo>
                  <a:pt x="537108" y="691857"/>
                </a:lnTo>
                <a:lnTo>
                  <a:pt x="538962" y="686777"/>
                </a:lnTo>
                <a:lnTo>
                  <a:pt x="540194" y="685507"/>
                </a:lnTo>
                <a:lnTo>
                  <a:pt x="541451" y="686777"/>
                </a:lnTo>
                <a:lnTo>
                  <a:pt x="541451" y="675017"/>
                </a:lnTo>
                <a:lnTo>
                  <a:pt x="534225" y="677887"/>
                </a:lnTo>
                <a:lnTo>
                  <a:pt x="531863" y="677595"/>
                </a:lnTo>
                <a:lnTo>
                  <a:pt x="531863" y="736307"/>
                </a:lnTo>
                <a:lnTo>
                  <a:pt x="526605" y="737400"/>
                </a:lnTo>
                <a:lnTo>
                  <a:pt x="526605" y="749007"/>
                </a:lnTo>
                <a:lnTo>
                  <a:pt x="526605" y="750277"/>
                </a:lnTo>
                <a:lnTo>
                  <a:pt x="525691" y="751547"/>
                </a:lnTo>
                <a:lnTo>
                  <a:pt x="523532" y="751547"/>
                </a:lnTo>
                <a:lnTo>
                  <a:pt x="522605" y="750277"/>
                </a:lnTo>
                <a:lnTo>
                  <a:pt x="522605" y="749007"/>
                </a:lnTo>
                <a:lnTo>
                  <a:pt x="523532" y="747737"/>
                </a:lnTo>
                <a:lnTo>
                  <a:pt x="525691" y="747737"/>
                </a:lnTo>
                <a:lnTo>
                  <a:pt x="526605" y="749007"/>
                </a:lnTo>
                <a:lnTo>
                  <a:pt x="526605" y="737400"/>
                </a:lnTo>
                <a:lnTo>
                  <a:pt x="525691" y="737577"/>
                </a:lnTo>
                <a:lnTo>
                  <a:pt x="525068" y="738847"/>
                </a:lnTo>
                <a:lnTo>
                  <a:pt x="523214" y="738847"/>
                </a:lnTo>
                <a:lnTo>
                  <a:pt x="518896" y="736219"/>
                </a:lnTo>
                <a:lnTo>
                  <a:pt x="518896" y="750277"/>
                </a:lnTo>
                <a:lnTo>
                  <a:pt x="518896" y="751547"/>
                </a:lnTo>
                <a:lnTo>
                  <a:pt x="517969" y="751547"/>
                </a:lnTo>
                <a:lnTo>
                  <a:pt x="517359" y="750277"/>
                </a:lnTo>
                <a:lnTo>
                  <a:pt x="517042" y="749007"/>
                </a:lnTo>
                <a:lnTo>
                  <a:pt x="516750" y="749007"/>
                </a:lnTo>
                <a:lnTo>
                  <a:pt x="516750" y="747737"/>
                </a:lnTo>
                <a:lnTo>
                  <a:pt x="518287" y="747737"/>
                </a:lnTo>
                <a:lnTo>
                  <a:pt x="518896" y="750277"/>
                </a:lnTo>
                <a:lnTo>
                  <a:pt x="518896" y="736219"/>
                </a:lnTo>
                <a:lnTo>
                  <a:pt x="516978" y="735037"/>
                </a:lnTo>
                <a:lnTo>
                  <a:pt x="516115" y="734517"/>
                </a:lnTo>
                <a:lnTo>
                  <a:pt x="516115" y="751547"/>
                </a:lnTo>
                <a:lnTo>
                  <a:pt x="516115" y="752817"/>
                </a:lnTo>
                <a:lnTo>
                  <a:pt x="515505" y="752817"/>
                </a:lnTo>
                <a:lnTo>
                  <a:pt x="514896" y="754087"/>
                </a:lnTo>
                <a:lnTo>
                  <a:pt x="513943" y="752817"/>
                </a:lnTo>
                <a:lnTo>
                  <a:pt x="513346" y="751547"/>
                </a:lnTo>
                <a:lnTo>
                  <a:pt x="513041" y="749007"/>
                </a:lnTo>
                <a:lnTo>
                  <a:pt x="513041" y="747737"/>
                </a:lnTo>
                <a:lnTo>
                  <a:pt x="514261" y="747737"/>
                </a:lnTo>
                <a:lnTo>
                  <a:pt x="515200" y="749007"/>
                </a:lnTo>
                <a:lnTo>
                  <a:pt x="515810" y="750277"/>
                </a:lnTo>
                <a:lnTo>
                  <a:pt x="516115" y="751547"/>
                </a:lnTo>
                <a:lnTo>
                  <a:pt x="516115" y="734517"/>
                </a:lnTo>
                <a:lnTo>
                  <a:pt x="514896" y="733767"/>
                </a:lnTo>
                <a:lnTo>
                  <a:pt x="516115" y="729957"/>
                </a:lnTo>
                <a:lnTo>
                  <a:pt x="521360" y="727417"/>
                </a:lnTo>
                <a:lnTo>
                  <a:pt x="523214" y="732497"/>
                </a:lnTo>
                <a:lnTo>
                  <a:pt x="531863" y="736307"/>
                </a:lnTo>
                <a:lnTo>
                  <a:pt x="531863" y="677595"/>
                </a:lnTo>
                <a:lnTo>
                  <a:pt x="524002" y="676617"/>
                </a:lnTo>
                <a:lnTo>
                  <a:pt x="520446" y="672477"/>
                </a:lnTo>
                <a:lnTo>
                  <a:pt x="520446" y="707097"/>
                </a:lnTo>
                <a:lnTo>
                  <a:pt x="520141" y="709637"/>
                </a:lnTo>
                <a:lnTo>
                  <a:pt x="519823" y="709637"/>
                </a:lnTo>
                <a:lnTo>
                  <a:pt x="519201" y="710907"/>
                </a:lnTo>
                <a:lnTo>
                  <a:pt x="518604" y="713447"/>
                </a:lnTo>
                <a:lnTo>
                  <a:pt x="515505" y="717257"/>
                </a:lnTo>
                <a:lnTo>
                  <a:pt x="513346" y="717257"/>
                </a:lnTo>
                <a:lnTo>
                  <a:pt x="512406" y="715987"/>
                </a:lnTo>
                <a:lnTo>
                  <a:pt x="514261" y="712177"/>
                </a:lnTo>
                <a:lnTo>
                  <a:pt x="515810" y="710907"/>
                </a:lnTo>
                <a:lnTo>
                  <a:pt x="517664" y="709637"/>
                </a:lnTo>
                <a:lnTo>
                  <a:pt x="518287" y="710907"/>
                </a:lnTo>
                <a:lnTo>
                  <a:pt x="519201" y="710907"/>
                </a:lnTo>
                <a:lnTo>
                  <a:pt x="519518" y="709637"/>
                </a:lnTo>
                <a:lnTo>
                  <a:pt x="518287" y="707097"/>
                </a:lnTo>
                <a:lnTo>
                  <a:pt x="517664" y="708367"/>
                </a:lnTo>
                <a:lnTo>
                  <a:pt x="515200" y="710907"/>
                </a:lnTo>
                <a:lnTo>
                  <a:pt x="514896" y="709637"/>
                </a:lnTo>
                <a:lnTo>
                  <a:pt x="514261" y="709637"/>
                </a:lnTo>
                <a:lnTo>
                  <a:pt x="514591" y="708367"/>
                </a:lnTo>
                <a:lnTo>
                  <a:pt x="516445" y="705827"/>
                </a:lnTo>
                <a:lnTo>
                  <a:pt x="516445" y="704557"/>
                </a:lnTo>
                <a:lnTo>
                  <a:pt x="515810" y="704557"/>
                </a:lnTo>
                <a:lnTo>
                  <a:pt x="515810" y="705827"/>
                </a:lnTo>
                <a:lnTo>
                  <a:pt x="515505" y="705827"/>
                </a:lnTo>
                <a:lnTo>
                  <a:pt x="514261" y="707097"/>
                </a:lnTo>
                <a:lnTo>
                  <a:pt x="512711" y="708367"/>
                </a:lnTo>
                <a:lnTo>
                  <a:pt x="512102" y="707097"/>
                </a:lnTo>
                <a:lnTo>
                  <a:pt x="511492" y="707097"/>
                </a:lnTo>
                <a:lnTo>
                  <a:pt x="511797" y="705827"/>
                </a:lnTo>
                <a:lnTo>
                  <a:pt x="512419" y="704557"/>
                </a:lnTo>
                <a:lnTo>
                  <a:pt x="513041" y="703287"/>
                </a:lnTo>
                <a:lnTo>
                  <a:pt x="513943" y="703287"/>
                </a:lnTo>
                <a:lnTo>
                  <a:pt x="514261" y="702017"/>
                </a:lnTo>
                <a:lnTo>
                  <a:pt x="513651" y="702017"/>
                </a:lnTo>
                <a:lnTo>
                  <a:pt x="512406" y="703287"/>
                </a:lnTo>
                <a:lnTo>
                  <a:pt x="510857" y="704557"/>
                </a:lnTo>
                <a:lnTo>
                  <a:pt x="510247" y="703287"/>
                </a:lnTo>
                <a:lnTo>
                  <a:pt x="509638" y="703287"/>
                </a:lnTo>
                <a:lnTo>
                  <a:pt x="509943" y="702017"/>
                </a:lnTo>
                <a:lnTo>
                  <a:pt x="511187" y="699477"/>
                </a:lnTo>
                <a:lnTo>
                  <a:pt x="511797" y="699477"/>
                </a:lnTo>
                <a:lnTo>
                  <a:pt x="511187" y="698207"/>
                </a:lnTo>
                <a:lnTo>
                  <a:pt x="509943" y="698207"/>
                </a:lnTo>
                <a:lnTo>
                  <a:pt x="509333" y="699477"/>
                </a:lnTo>
                <a:lnTo>
                  <a:pt x="508698" y="698207"/>
                </a:lnTo>
                <a:lnTo>
                  <a:pt x="508393" y="698207"/>
                </a:lnTo>
                <a:lnTo>
                  <a:pt x="508698" y="696937"/>
                </a:lnTo>
                <a:lnTo>
                  <a:pt x="509638" y="695667"/>
                </a:lnTo>
                <a:lnTo>
                  <a:pt x="509016" y="694397"/>
                </a:lnTo>
                <a:lnTo>
                  <a:pt x="508698" y="693127"/>
                </a:lnTo>
                <a:lnTo>
                  <a:pt x="509638" y="693127"/>
                </a:lnTo>
                <a:lnTo>
                  <a:pt x="511492" y="691857"/>
                </a:lnTo>
                <a:lnTo>
                  <a:pt x="512406" y="693127"/>
                </a:lnTo>
                <a:lnTo>
                  <a:pt x="514261" y="696937"/>
                </a:lnTo>
                <a:lnTo>
                  <a:pt x="514896" y="699477"/>
                </a:lnTo>
                <a:lnTo>
                  <a:pt x="514261" y="699477"/>
                </a:lnTo>
                <a:lnTo>
                  <a:pt x="515200" y="700747"/>
                </a:lnTo>
                <a:lnTo>
                  <a:pt x="515810" y="702017"/>
                </a:lnTo>
                <a:lnTo>
                  <a:pt x="517664" y="703287"/>
                </a:lnTo>
                <a:lnTo>
                  <a:pt x="518287" y="703287"/>
                </a:lnTo>
                <a:lnTo>
                  <a:pt x="520446" y="707097"/>
                </a:lnTo>
                <a:lnTo>
                  <a:pt x="520446" y="672477"/>
                </a:lnTo>
                <a:lnTo>
                  <a:pt x="517474" y="668997"/>
                </a:lnTo>
                <a:lnTo>
                  <a:pt x="515810" y="655027"/>
                </a:lnTo>
                <a:lnTo>
                  <a:pt x="516737" y="646137"/>
                </a:lnTo>
                <a:lnTo>
                  <a:pt x="517728" y="638517"/>
                </a:lnTo>
                <a:lnTo>
                  <a:pt x="517931" y="636968"/>
                </a:lnTo>
                <a:lnTo>
                  <a:pt x="518553" y="630897"/>
                </a:lnTo>
                <a:lnTo>
                  <a:pt x="518934" y="627087"/>
                </a:lnTo>
                <a:lnTo>
                  <a:pt x="519023" y="625817"/>
                </a:lnTo>
                <a:lnTo>
                  <a:pt x="519442" y="619467"/>
                </a:lnTo>
                <a:lnTo>
                  <a:pt x="519518" y="618197"/>
                </a:lnTo>
                <a:lnTo>
                  <a:pt x="520776" y="609307"/>
                </a:lnTo>
                <a:lnTo>
                  <a:pt x="521500" y="604227"/>
                </a:lnTo>
                <a:lnTo>
                  <a:pt x="519404" y="594067"/>
                </a:lnTo>
                <a:lnTo>
                  <a:pt x="517791" y="592797"/>
                </a:lnTo>
                <a:lnTo>
                  <a:pt x="515505" y="591007"/>
                </a:lnTo>
                <a:lnTo>
                  <a:pt x="515505" y="608037"/>
                </a:lnTo>
                <a:lnTo>
                  <a:pt x="515200" y="609307"/>
                </a:lnTo>
                <a:lnTo>
                  <a:pt x="513041" y="606767"/>
                </a:lnTo>
                <a:lnTo>
                  <a:pt x="512406" y="604824"/>
                </a:lnTo>
                <a:lnTo>
                  <a:pt x="512406" y="606767"/>
                </a:lnTo>
                <a:lnTo>
                  <a:pt x="512406" y="616927"/>
                </a:lnTo>
                <a:lnTo>
                  <a:pt x="510857" y="619467"/>
                </a:lnTo>
                <a:lnTo>
                  <a:pt x="510247" y="616927"/>
                </a:lnTo>
                <a:lnTo>
                  <a:pt x="510247" y="623277"/>
                </a:lnTo>
                <a:lnTo>
                  <a:pt x="509333" y="625817"/>
                </a:lnTo>
                <a:lnTo>
                  <a:pt x="507784" y="622668"/>
                </a:lnTo>
                <a:lnTo>
                  <a:pt x="507784" y="629627"/>
                </a:lnTo>
                <a:lnTo>
                  <a:pt x="507466" y="630897"/>
                </a:lnTo>
                <a:lnTo>
                  <a:pt x="505942" y="629627"/>
                </a:lnTo>
                <a:lnTo>
                  <a:pt x="505002" y="628675"/>
                </a:lnTo>
                <a:lnTo>
                  <a:pt x="505002" y="634707"/>
                </a:lnTo>
                <a:lnTo>
                  <a:pt x="504393" y="634707"/>
                </a:lnTo>
                <a:lnTo>
                  <a:pt x="504088" y="638517"/>
                </a:lnTo>
                <a:lnTo>
                  <a:pt x="503453" y="635977"/>
                </a:lnTo>
                <a:lnTo>
                  <a:pt x="501294" y="633742"/>
                </a:lnTo>
                <a:lnTo>
                  <a:pt x="501294" y="670267"/>
                </a:lnTo>
                <a:lnTo>
                  <a:pt x="495439" y="679157"/>
                </a:lnTo>
                <a:lnTo>
                  <a:pt x="491147" y="688047"/>
                </a:lnTo>
                <a:lnTo>
                  <a:pt x="486321" y="696937"/>
                </a:lnTo>
                <a:lnTo>
                  <a:pt x="481279" y="703287"/>
                </a:lnTo>
                <a:lnTo>
                  <a:pt x="476300" y="709637"/>
                </a:lnTo>
                <a:lnTo>
                  <a:pt x="476300" y="710907"/>
                </a:lnTo>
                <a:lnTo>
                  <a:pt x="475665" y="710907"/>
                </a:lnTo>
                <a:lnTo>
                  <a:pt x="475056" y="712177"/>
                </a:lnTo>
                <a:lnTo>
                  <a:pt x="475361" y="710907"/>
                </a:lnTo>
                <a:lnTo>
                  <a:pt x="475665" y="710907"/>
                </a:lnTo>
                <a:lnTo>
                  <a:pt x="475437" y="709637"/>
                </a:lnTo>
                <a:lnTo>
                  <a:pt x="474980" y="707097"/>
                </a:lnTo>
                <a:lnTo>
                  <a:pt x="474751" y="705827"/>
                </a:lnTo>
                <a:lnTo>
                  <a:pt x="475665" y="707097"/>
                </a:lnTo>
                <a:lnTo>
                  <a:pt x="476300" y="709637"/>
                </a:lnTo>
                <a:lnTo>
                  <a:pt x="478370" y="705827"/>
                </a:lnTo>
                <a:lnTo>
                  <a:pt x="479056" y="704557"/>
                </a:lnTo>
                <a:lnTo>
                  <a:pt x="478447" y="702017"/>
                </a:lnTo>
                <a:lnTo>
                  <a:pt x="478142" y="699477"/>
                </a:lnTo>
                <a:lnTo>
                  <a:pt x="479996" y="703287"/>
                </a:lnTo>
                <a:lnTo>
                  <a:pt x="480606" y="702017"/>
                </a:lnTo>
                <a:lnTo>
                  <a:pt x="481545" y="700747"/>
                </a:lnTo>
                <a:lnTo>
                  <a:pt x="482142" y="699477"/>
                </a:lnTo>
                <a:lnTo>
                  <a:pt x="481545" y="698207"/>
                </a:lnTo>
                <a:lnTo>
                  <a:pt x="481228" y="695667"/>
                </a:lnTo>
                <a:lnTo>
                  <a:pt x="480606" y="694397"/>
                </a:lnTo>
                <a:lnTo>
                  <a:pt x="481545" y="695667"/>
                </a:lnTo>
                <a:lnTo>
                  <a:pt x="482765" y="698207"/>
                </a:lnTo>
                <a:lnTo>
                  <a:pt x="484619" y="695667"/>
                </a:lnTo>
                <a:lnTo>
                  <a:pt x="484924" y="694397"/>
                </a:lnTo>
                <a:lnTo>
                  <a:pt x="485241" y="693127"/>
                </a:lnTo>
                <a:lnTo>
                  <a:pt x="484949" y="691857"/>
                </a:lnTo>
                <a:lnTo>
                  <a:pt x="484301" y="690587"/>
                </a:lnTo>
                <a:lnTo>
                  <a:pt x="483997" y="689317"/>
                </a:lnTo>
                <a:lnTo>
                  <a:pt x="485241" y="690587"/>
                </a:lnTo>
                <a:lnTo>
                  <a:pt x="485851" y="691857"/>
                </a:lnTo>
                <a:lnTo>
                  <a:pt x="486803" y="689317"/>
                </a:lnTo>
                <a:lnTo>
                  <a:pt x="487718" y="685507"/>
                </a:lnTo>
                <a:lnTo>
                  <a:pt x="455904" y="704557"/>
                </a:lnTo>
                <a:lnTo>
                  <a:pt x="458584" y="702017"/>
                </a:lnTo>
                <a:lnTo>
                  <a:pt x="459549" y="701598"/>
                </a:lnTo>
                <a:lnTo>
                  <a:pt x="458698" y="695667"/>
                </a:lnTo>
                <a:lnTo>
                  <a:pt x="459613" y="698207"/>
                </a:lnTo>
                <a:lnTo>
                  <a:pt x="460235" y="699477"/>
                </a:lnTo>
                <a:lnTo>
                  <a:pt x="460552" y="700747"/>
                </a:lnTo>
                <a:lnTo>
                  <a:pt x="460095" y="701357"/>
                </a:lnTo>
                <a:lnTo>
                  <a:pt x="461530" y="700747"/>
                </a:lnTo>
                <a:lnTo>
                  <a:pt x="464223" y="698207"/>
                </a:lnTo>
                <a:lnTo>
                  <a:pt x="463931" y="695667"/>
                </a:lnTo>
                <a:lnTo>
                  <a:pt x="463626" y="694397"/>
                </a:lnTo>
                <a:lnTo>
                  <a:pt x="463308" y="691857"/>
                </a:lnTo>
                <a:lnTo>
                  <a:pt x="464248" y="694397"/>
                </a:lnTo>
                <a:lnTo>
                  <a:pt x="465480" y="696937"/>
                </a:lnTo>
                <a:lnTo>
                  <a:pt x="466102" y="696937"/>
                </a:lnTo>
                <a:lnTo>
                  <a:pt x="467029" y="695667"/>
                </a:lnTo>
                <a:lnTo>
                  <a:pt x="467652" y="695667"/>
                </a:lnTo>
                <a:lnTo>
                  <a:pt x="467182" y="691857"/>
                </a:lnTo>
                <a:lnTo>
                  <a:pt x="466712" y="688047"/>
                </a:lnTo>
                <a:lnTo>
                  <a:pt x="468553" y="691857"/>
                </a:lnTo>
                <a:lnTo>
                  <a:pt x="469201" y="694397"/>
                </a:lnTo>
                <a:lnTo>
                  <a:pt x="470103" y="693127"/>
                </a:lnTo>
                <a:lnTo>
                  <a:pt x="471055" y="693127"/>
                </a:lnTo>
                <a:lnTo>
                  <a:pt x="471957" y="691857"/>
                </a:lnTo>
                <a:lnTo>
                  <a:pt x="471652" y="689317"/>
                </a:lnTo>
                <a:lnTo>
                  <a:pt x="471551" y="688047"/>
                </a:lnTo>
                <a:lnTo>
                  <a:pt x="471347" y="685507"/>
                </a:lnTo>
                <a:lnTo>
                  <a:pt x="470941" y="682967"/>
                </a:lnTo>
                <a:lnTo>
                  <a:pt x="470738" y="681697"/>
                </a:lnTo>
                <a:lnTo>
                  <a:pt x="472262" y="684237"/>
                </a:lnTo>
                <a:lnTo>
                  <a:pt x="473202" y="688047"/>
                </a:lnTo>
                <a:lnTo>
                  <a:pt x="473798" y="690587"/>
                </a:lnTo>
                <a:lnTo>
                  <a:pt x="475361" y="689317"/>
                </a:lnTo>
                <a:lnTo>
                  <a:pt x="476300" y="688047"/>
                </a:lnTo>
                <a:lnTo>
                  <a:pt x="475983" y="684237"/>
                </a:lnTo>
                <a:lnTo>
                  <a:pt x="474751" y="674077"/>
                </a:lnTo>
                <a:lnTo>
                  <a:pt x="476897" y="679157"/>
                </a:lnTo>
                <a:lnTo>
                  <a:pt x="478447" y="682967"/>
                </a:lnTo>
                <a:lnTo>
                  <a:pt x="478447" y="685507"/>
                </a:lnTo>
                <a:lnTo>
                  <a:pt x="479691" y="685507"/>
                </a:lnTo>
                <a:lnTo>
                  <a:pt x="480301" y="684237"/>
                </a:lnTo>
                <a:lnTo>
                  <a:pt x="479996" y="680427"/>
                </a:lnTo>
                <a:lnTo>
                  <a:pt x="479386" y="674077"/>
                </a:lnTo>
                <a:lnTo>
                  <a:pt x="479145" y="672807"/>
                </a:lnTo>
                <a:lnTo>
                  <a:pt x="478447" y="668997"/>
                </a:lnTo>
                <a:lnTo>
                  <a:pt x="480910" y="674077"/>
                </a:lnTo>
                <a:lnTo>
                  <a:pt x="482460" y="679157"/>
                </a:lnTo>
                <a:lnTo>
                  <a:pt x="482765" y="682967"/>
                </a:lnTo>
                <a:lnTo>
                  <a:pt x="482765" y="681697"/>
                </a:lnTo>
                <a:lnTo>
                  <a:pt x="483704" y="681697"/>
                </a:lnTo>
                <a:lnTo>
                  <a:pt x="483704" y="676617"/>
                </a:lnTo>
                <a:lnTo>
                  <a:pt x="482028" y="665187"/>
                </a:lnTo>
                <a:lnTo>
                  <a:pt x="481850" y="663917"/>
                </a:lnTo>
                <a:lnTo>
                  <a:pt x="484949" y="668997"/>
                </a:lnTo>
                <a:lnTo>
                  <a:pt x="486486" y="675347"/>
                </a:lnTo>
                <a:lnTo>
                  <a:pt x="485851" y="679157"/>
                </a:lnTo>
                <a:lnTo>
                  <a:pt x="487718" y="676617"/>
                </a:lnTo>
                <a:lnTo>
                  <a:pt x="481545" y="651217"/>
                </a:lnTo>
                <a:lnTo>
                  <a:pt x="480301" y="656297"/>
                </a:lnTo>
                <a:lnTo>
                  <a:pt x="480301" y="657567"/>
                </a:lnTo>
                <a:lnTo>
                  <a:pt x="479056" y="657567"/>
                </a:lnTo>
                <a:lnTo>
                  <a:pt x="479691" y="652487"/>
                </a:lnTo>
                <a:lnTo>
                  <a:pt x="479386" y="649947"/>
                </a:lnTo>
                <a:lnTo>
                  <a:pt x="478447" y="649947"/>
                </a:lnTo>
                <a:lnTo>
                  <a:pt x="477837" y="656297"/>
                </a:lnTo>
                <a:lnTo>
                  <a:pt x="476300" y="661377"/>
                </a:lnTo>
                <a:lnTo>
                  <a:pt x="474141" y="662647"/>
                </a:lnTo>
                <a:lnTo>
                  <a:pt x="475361" y="651217"/>
                </a:lnTo>
                <a:lnTo>
                  <a:pt x="473506" y="651217"/>
                </a:lnTo>
                <a:lnTo>
                  <a:pt x="471957" y="660107"/>
                </a:lnTo>
                <a:lnTo>
                  <a:pt x="471652" y="662647"/>
                </a:lnTo>
                <a:lnTo>
                  <a:pt x="468553" y="665187"/>
                </a:lnTo>
                <a:lnTo>
                  <a:pt x="469798" y="660107"/>
                </a:lnTo>
                <a:lnTo>
                  <a:pt x="469201" y="656297"/>
                </a:lnTo>
                <a:lnTo>
                  <a:pt x="469201" y="655027"/>
                </a:lnTo>
                <a:lnTo>
                  <a:pt x="468249" y="656297"/>
                </a:lnTo>
                <a:lnTo>
                  <a:pt x="467029" y="656297"/>
                </a:lnTo>
                <a:lnTo>
                  <a:pt x="467029" y="657567"/>
                </a:lnTo>
                <a:lnTo>
                  <a:pt x="467334" y="660107"/>
                </a:lnTo>
                <a:lnTo>
                  <a:pt x="467334" y="663917"/>
                </a:lnTo>
                <a:lnTo>
                  <a:pt x="463638" y="668997"/>
                </a:lnTo>
                <a:lnTo>
                  <a:pt x="463308" y="665187"/>
                </a:lnTo>
                <a:lnTo>
                  <a:pt x="465162" y="661377"/>
                </a:lnTo>
                <a:lnTo>
                  <a:pt x="465162" y="656297"/>
                </a:lnTo>
                <a:lnTo>
                  <a:pt x="464248" y="656297"/>
                </a:lnTo>
                <a:lnTo>
                  <a:pt x="463638" y="657567"/>
                </a:lnTo>
                <a:lnTo>
                  <a:pt x="462699" y="657567"/>
                </a:lnTo>
                <a:lnTo>
                  <a:pt x="462699" y="661377"/>
                </a:lnTo>
                <a:lnTo>
                  <a:pt x="462407" y="663917"/>
                </a:lnTo>
                <a:lnTo>
                  <a:pt x="460794" y="667219"/>
                </a:lnTo>
                <a:lnTo>
                  <a:pt x="461429" y="662647"/>
                </a:lnTo>
                <a:lnTo>
                  <a:pt x="461606" y="661377"/>
                </a:lnTo>
                <a:lnTo>
                  <a:pt x="461784" y="660107"/>
                </a:lnTo>
                <a:lnTo>
                  <a:pt x="460857" y="657567"/>
                </a:lnTo>
                <a:lnTo>
                  <a:pt x="459308" y="657567"/>
                </a:lnTo>
                <a:lnTo>
                  <a:pt x="458698" y="658837"/>
                </a:lnTo>
                <a:lnTo>
                  <a:pt x="458698" y="660107"/>
                </a:lnTo>
                <a:lnTo>
                  <a:pt x="458393" y="660107"/>
                </a:lnTo>
                <a:lnTo>
                  <a:pt x="458393" y="661377"/>
                </a:lnTo>
                <a:lnTo>
                  <a:pt x="458050" y="661377"/>
                </a:lnTo>
                <a:lnTo>
                  <a:pt x="458050" y="665187"/>
                </a:lnTo>
                <a:lnTo>
                  <a:pt x="458050" y="672807"/>
                </a:lnTo>
                <a:lnTo>
                  <a:pt x="453745" y="672807"/>
                </a:lnTo>
                <a:lnTo>
                  <a:pt x="454355" y="670267"/>
                </a:lnTo>
                <a:lnTo>
                  <a:pt x="454571" y="668997"/>
                </a:lnTo>
                <a:lnTo>
                  <a:pt x="454774" y="667727"/>
                </a:lnTo>
                <a:lnTo>
                  <a:pt x="454990" y="666457"/>
                </a:lnTo>
                <a:lnTo>
                  <a:pt x="455447" y="665187"/>
                </a:lnTo>
                <a:lnTo>
                  <a:pt x="455904" y="663917"/>
                </a:lnTo>
                <a:lnTo>
                  <a:pt x="457746" y="663917"/>
                </a:lnTo>
                <a:lnTo>
                  <a:pt x="458050" y="665187"/>
                </a:lnTo>
                <a:lnTo>
                  <a:pt x="458050" y="661377"/>
                </a:lnTo>
                <a:lnTo>
                  <a:pt x="457149" y="661377"/>
                </a:lnTo>
                <a:lnTo>
                  <a:pt x="457149" y="660107"/>
                </a:lnTo>
                <a:lnTo>
                  <a:pt x="456844" y="660107"/>
                </a:lnTo>
                <a:lnTo>
                  <a:pt x="456844" y="658837"/>
                </a:lnTo>
                <a:lnTo>
                  <a:pt x="454990" y="658837"/>
                </a:lnTo>
                <a:lnTo>
                  <a:pt x="455295" y="660107"/>
                </a:lnTo>
                <a:lnTo>
                  <a:pt x="455295" y="661377"/>
                </a:lnTo>
                <a:lnTo>
                  <a:pt x="454685" y="661377"/>
                </a:lnTo>
                <a:lnTo>
                  <a:pt x="453440" y="658837"/>
                </a:lnTo>
                <a:lnTo>
                  <a:pt x="453440" y="668997"/>
                </a:lnTo>
                <a:lnTo>
                  <a:pt x="453440" y="674077"/>
                </a:lnTo>
                <a:lnTo>
                  <a:pt x="450964" y="674077"/>
                </a:lnTo>
                <a:lnTo>
                  <a:pt x="450964" y="671537"/>
                </a:lnTo>
                <a:lnTo>
                  <a:pt x="451586" y="668997"/>
                </a:lnTo>
                <a:lnTo>
                  <a:pt x="453440" y="668997"/>
                </a:lnTo>
                <a:lnTo>
                  <a:pt x="453440" y="658837"/>
                </a:lnTo>
                <a:lnTo>
                  <a:pt x="453136" y="658837"/>
                </a:lnTo>
                <a:lnTo>
                  <a:pt x="453136" y="663917"/>
                </a:lnTo>
                <a:lnTo>
                  <a:pt x="453136" y="665187"/>
                </a:lnTo>
                <a:lnTo>
                  <a:pt x="452196" y="665187"/>
                </a:lnTo>
                <a:lnTo>
                  <a:pt x="452501" y="663917"/>
                </a:lnTo>
                <a:lnTo>
                  <a:pt x="453136" y="663917"/>
                </a:lnTo>
                <a:lnTo>
                  <a:pt x="453136" y="658837"/>
                </a:lnTo>
                <a:lnTo>
                  <a:pt x="452805" y="658837"/>
                </a:lnTo>
                <a:lnTo>
                  <a:pt x="452196" y="660107"/>
                </a:lnTo>
                <a:lnTo>
                  <a:pt x="451904" y="660107"/>
                </a:lnTo>
                <a:lnTo>
                  <a:pt x="452196" y="661377"/>
                </a:lnTo>
                <a:lnTo>
                  <a:pt x="450964" y="662647"/>
                </a:lnTo>
                <a:lnTo>
                  <a:pt x="450049" y="662647"/>
                </a:lnTo>
                <a:lnTo>
                  <a:pt x="450049" y="668997"/>
                </a:lnTo>
                <a:lnTo>
                  <a:pt x="450049" y="674077"/>
                </a:lnTo>
                <a:lnTo>
                  <a:pt x="446659" y="674077"/>
                </a:lnTo>
                <a:lnTo>
                  <a:pt x="447268" y="671537"/>
                </a:lnTo>
                <a:lnTo>
                  <a:pt x="447573" y="670267"/>
                </a:lnTo>
                <a:lnTo>
                  <a:pt x="448195" y="668997"/>
                </a:lnTo>
                <a:lnTo>
                  <a:pt x="448500" y="667727"/>
                </a:lnTo>
                <a:lnTo>
                  <a:pt x="449745" y="667727"/>
                </a:lnTo>
                <a:lnTo>
                  <a:pt x="450049" y="668997"/>
                </a:lnTo>
                <a:lnTo>
                  <a:pt x="450049" y="662647"/>
                </a:lnTo>
                <a:lnTo>
                  <a:pt x="449427" y="662647"/>
                </a:lnTo>
                <a:lnTo>
                  <a:pt x="449427" y="661377"/>
                </a:lnTo>
                <a:lnTo>
                  <a:pt x="449110" y="660107"/>
                </a:lnTo>
                <a:lnTo>
                  <a:pt x="446341" y="660107"/>
                </a:lnTo>
                <a:lnTo>
                  <a:pt x="446659" y="661377"/>
                </a:lnTo>
                <a:lnTo>
                  <a:pt x="446341" y="662647"/>
                </a:lnTo>
                <a:lnTo>
                  <a:pt x="445706" y="662647"/>
                </a:lnTo>
                <a:lnTo>
                  <a:pt x="445706" y="671537"/>
                </a:lnTo>
                <a:lnTo>
                  <a:pt x="445706" y="674077"/>
                </a:lnTo>
                <a:lnTo>
                  <a:pt x="443255" y="674077"/>
                </a:lnTo>
                <a:lnTo>
                  <a:pt x="443852" y="671537"/>
                </a:lnTo>
                <a:lnTo>
                  <a:pt x="445706" y="671537"/>
                </a:lnTo>
                <a:lnTo>
                  <a:pt x="445706" y="662647"/>
                </a:lnTo>
                <a:lnTo>
                  <a:pt x="445096" y="661377"/>
                </a:lnTo>
                <a:lnTo>
                  <a:pt x="442341" y="661377"/>
                </a:lnTo>
                <a:lnTo>
                  <a:pt x="442341" y="662647"/>
                </a:lnTo>
                <a:lnTo>
                  <a:pt x="441083" y="662647"/>
                </a:lnTo>
                <a:lnTo>
                  <a:pt x="440461" y="661377"/>
                </a:lnTo>
                <a:lnTo>
                  <a:pt x="440156" y="661377"/>
                </a:lnTo>
                <a:lnTo>
                  <a:pt x="440156" y="660107"/>
                </a:lnTo>
                <a:lnTo>
                  <a:pt x="438924" y="657567"/>
                </a:lnTo>
                <a:lnTo>
                  <a:pt x="438607" y="656297"/>
                </a:lnTo>
                <a:lnTo>
                  <a:pt x="438924" y="655027"/>
                </a:lnTo>
                <a:lnTo>
                  <a:pt x="439547" y="655027"/>
                </a:lnTo>
                <a:lnTo>
                  <a:pt x="440461" y="656297"/>
                </a:lnTo>
                <a:lnTo>
                  <a:pt x="441401" y="658837"/>
                </a:lnTo>
                <a:lnTo>
                  <a:pt x="441706" y="658837"/>
                </a:lnTo>
                <a:lnTo>
                  <a:pt x="441998" y="660107"/>
                </a:lnTo>
                <a:lnTo>
                  <a:pt x="441998" y="661377"/>
                </a:lnTo>
                <a:lnTo>
                  <a:pt x="442645" y="660107"/>
                </a:lnTo>
                <a:lnTo>
                  <a:pt x="444182" y="660107"/>
                </a:lnTo>
                <a:lnTo>
                  <a:pt x="444182" y="658837"/>
                </a:lnTo>
                <a:lnTo>
                  <a:pt x="443852" y="658837"/>
                </a:lnTo>
                <a:lnTo>
                  <a:pt x="443255" y="656297"/>
                </a:lnTo>
                <a:lnTo>
                  <a:pt x="443255" y="655027"/>
                </a:lnTo>
                <a:lnTo>
                  <a:pt x="443255" y="653757"/>
                </a:lnTo>
                <a:lnTo>
                  <a:pt x="444500" y="653757"/>
                </a:lnTo>
                <a:lnTo>
                  <a:pt x="445401" y="655027"/>
                </a:lnTo>
                <a:lnTo>
                  <a:pt x="446036" y="657567"/>
                </a:lnTo>
                <a:lnTo>
                  <a:pt x="446036" y="658837"/>
                </a:lnTo>
                <a:lnTo>
                  <a:pt x="446341" y="658837"/>
                </a:lnTo>
                <a:lnTo>
                  <a:pt x="446341" y="660107"/>
                </a:lnTo>
                <a:lnTo>
                  <a:pt x="447255" y="658837"/>
                </a:lnTo>
                <a:lnTo>
                  <a:pt x="448805" y="658837"/>
                </a:lnTo>
                <a:lnTo>
                  <a:pt x="448500" y="657567"/>
                </a:lnTo>
                <a:lnTo>
                  <a:pt x="448500" y="653757"/>
                </a:lnTo>
                <a:lnTo>
                  <a:pt x="449110" y="653757"/>
                </a:lnTo>
                <a:lnTo>
                  <a:pt x="450646" y="655027"/>
                </a:lnTo>
                <a:lnTo>
                  <a:pt x="451281" y="657567"/>
                </a:lnTo>
                <a:lnTo>
                  <a:pt x="452501" y="657567"/>
                </a:lnTo>
                <a:lnTo>
                  <a:pt x="452501" y="656297"/>
                </a:lnTo>
                <a:lnTo>
                  <a:pt x="451904" y="655027"/>
                </a:lnTo>
                <a:lnTo>
                  <a:pt x="451904" y="653757"/>
                </a:lnTo>
                <a:lnTo>
                  <a:pt x="451904" y="652487"/>
                </a:lnTo>
                <a:lnTo>
                  <a:pt x="451586" y="652487"/>
                </a:lnTo>
                <a:lnTo>
                  <a:pt x="451586" y="651217"/>
                </a:lnTo>
                <a:lnTo>
                  <a:pt x="452196" y="651217"/>
                </a:lnTo>
                <a:lnTo>
                  <a:pt x="453745" y="653757"/>
                </a:lnTo>
                <a:lnTo>
                  <a:pt x="454355" y="656297"/>
                </a:lnTo>
                <a:lnTo>
                  <a:pt x="456209" y="656297"/>
                </a:lnTo>
                <a:lnTo>
                  <a:pt x="456209" y="651217"/>
                </a:lnTo>
                <a:lnTo>
                  <a:pt x="456209" y="649947"/>
                </a:lnTo>
                <a:lnTo>
                  <a:pt x="457454" y="649947"/>
                </a:lnTo>
                <a:lnTo>
                  <a:pt x="458050" y="652487"/>
                </a:lnTo>
                <a:lnTo>
                  <a:pt x="458393" y="653757"/>
                </a:lnTo>
                <a:lnTo>
                  <a:pt x="458698" y="655027"/>
                </a:lnTo>
                <a:lnTo>
                  <a:pt x="460552" y="655027"/>
                </a:lnTo>
                <a:lnTo>
                  <a:pt x="460552" y="652487"/>
                </a:lnTo>
                <a:lnTo>
                  <a:pt x="460857" y="651217"/>
                </a:lnTo>
                <a:lnTo>
                  <a:pt x="460857" y="649947"/>
                </a:lnTo>
                <a:lnTo>
                  <a:pt x="461467" y="649947"/>
                </a:lnTo>
                <a:lnTo>
                  <a:pt x="462407" y="653757"/>
                </a:lnTo>
                <a:lnTo>
                  <a:pt x="463308" y="653757"/>
                </a:lnTo>
                <a:lnTo>
                  <a:pt x="463943" y="652487"/>
                </a:lnTo>
                <a:lnTo>
                  <a:pt x="464858" y="652487"/>
                </a:lnTo>
                <a:lnTo>
                  <a:pt x="464858" y="649947"/>
                </a:lnTo>
                <a:lnTo>
                  <a:pt x="464858" y="648677"/>
                </a:lnTo>
                <a:lnTo>
                  <a:pt x="465162" y="647407"/>
                </a:lnTo>
                <a:lnTo>
                  <a:pt x="466102" y="647407"/>
                </a:lnTo>
                <a:lnTo>
                  <a:pt x="466102" y="648677"/>
                </a:lnTo>
                <a:lnTo>
                  <a:pt x="466712" y="649947"/>
                </a:lnTo>
                <a:lnTo>
                  <a:pt x="466712" y="651217"/>
                </a:lnTo>
                <a:lnTo>
                  <a:pt x="468553" y="651217"/>
                </a:lnTo>
                <a:lnTo>
                  <a:pt x="468553" y="648677"/>
                </a:lnTo>
                <a:lnTo>
                  <a:pt x="468896" y="647407"/>
                </a:lnTo>
                <a:lnTo>
                  <a:pt x="468896" y="646137"/>
                </a:lnTo>
                <a:lnTo>
                  <a:pt x="469506" y="643597"/>
                </a:lnTo>
                <a:lnTo>
                  <a:pt x="470408" y="643597"/>
                </a:lnTo>
                <a:lnTo>
                  <a:pt x="470585" y="642327"/>
                </a:lnTo>
                <a:lnTo>
                  <a:pt x="471500" y="635977"/>
                </a:lnTo>
                <a:lnTo>
                  <a:pt x="471817" y="629627"/>
                </a:lnTo>
                <a:lnTo>
                  <a:pt x="471741" y="625817"/>
                </a:lnTo>
                <a:lnTo>
                  <a:pt x="471462" y="620737"/>
                </a:lnTo>
                <a:lnTo>
                  <a:pt x="470103" y="611847"/>
                </a:lnTo>
                <a:lnTo>
                  <a:pt x="469201" y="611847"/>
                </a:lnTo>
                <a:lnTo>
                  <a:pt x="469226" y="623277"/>
                </a:lnTo>
                <a:lnTo>
                  <a:pt x="469036" y="628357"/>
                </a:lnTo>
                <a:lnTo>
                  <a:pt x="468058" y="635977"/>
                </a:lnTo>
                <a:lnTo>
                  <a:pt x="466102" y="642327"/>
                </a:lnTo>
                <a:lnTo>
                  <a:pt x="466636" y="635596"/>
                </a:lnTo>
                <a:lnTo>
                  <a:pt x="466521" y="625817"/>
                </a:lnTo>
                <a:lnTo>
                  <a:pt x="466331" y="624547"/>
                </a:lnTo>
                <a:lnTo>
                  <a:pt x="465937" y="622007"/>
                </a:lnTo>
                <a:lnTo>
                  <a:pt x="465366" y="618197"/>
                </a:lnTo>
                <a:lnTo>
                  <a:pt x="464553" y="615137"/>
                </a:lnTo>
                <a:lnTo>
                  <a:pt x="464553" y="629627"/>
                </a:lnTo>
                <a:lnTo>
                  <a:pt x="463943" y="633437"/>
                </a:lnTo>
                <a:lnTo>
                  <a:pt x="463003" y="638517"/>
                </a:lnTo>
                <a:lnTo>
                  <a:pt x="461784" y="642327"/>
                </a:lnTo>
                <a:lnTo>
                  <a:pt x="459917" y="641057"/>
                </a:lnTo>
                <a:lnTo>
                  <a:pt x="461149" y="633437"/>
                </a:lnTo>
                <a:lnTo>
                  <a:pt x="461784" y="628357"/>
                </a:lnTo>
                <a:lnTo>
                  <a:pt x="461467" y="624547"/>
                </a:lnTo>
                <a:lnTo>
                  <a:pt x="463003" y="624547"/>
                </a:lnTo>
                <a:lnTo>
                  <a:pt x="464553" y="629627"/>
                </a:lnTo>
                <a:lnTo>
                  <a:pt x="464553" y="615137"/>
                </a:lnTo>
                <a:lnTo>
                  <a:pt x="463829" y="612394"/>
                </a:lnTo>
                <a:lnTo>
                  <a:pt x="463308" y="620737"/>
                </a:lnTo>
                <a:lnTo>
                  <a:pt x="462089" y="622007"/>
                </a:lnTo>
                <a:lnTo>
                  <a:pt x="460235" y="616927"/>
                </a:lnTo>
                <a:lnTo>
                  <a:pt x="461784" y="614387"/>
                </a:lnTo>
                <a:lnTo>
                  <a:pt x="456539" y="610577"/>
                </a:lnTo>
                <a:lnTo>
                  <a:pt x="454990" y="610577"/>
                </a:lnTo>
                <a:lnTo>
                  <a:pt x="457746" y="613117"/>
                </a:lnTo>
                <a:lnTo>
                  <a:pt x="458050" y="618197"/>
                </a:lnTo>
                <a:lnTo>
                  <a:pt x="457454" y="622007"/>
                </a:lnTo>
                <a:lnTo>
                  <a:pt x="457149" y="621271"/>
                </a:lnTo>
                <a:lnTo>
                  <a:pt x="457149" y="628357"/>
                </a:lnTo>
                <a:lnTo>
                  <a:pt x="457149" y="630897"/>
                </a:lnTo>
                <a:lnTo>
                  <a:pt x="455904" y="638517"/>
                </a:lnTo>
                <a:lnTo>
                  <a:pt x="454990" y="641057"/>
                </a:lnTo>
                <a:lnTo>
                  <a:pt x="453440" y="641057"/>
                </a:lnTo>
                <a:lnTo>
                  <a:pt x="453136" y="638517"/>
                </a:lnTo>
                <a:lnTo>
                  <a:pt x="454355" y="630897"/>
                </a:lnTo>
                <a:lnTo>
                  <a:pt x="455599" y="628357"/>
                </a:lnTo>
                <a:lnTo>
                  <a:pt x="457149" y="628357"/>
                </a:lnTo>
                <a:lnTo>
                  <a:pt x="457149" y="621271"/>
                </a:lnTo>
                <a:lnTo>
                  <a:pt x="456933" y="620737"/>
                </a:lnTo>
                <a:lnTo>
                  <a:pt x="455904" y="618197"/>
                </a:lnTo>
                <a:lnTo>
                  <a:pt x="453440" y="614387"/>
                </a:lnTo>
                <a:lnTo>
                  <a:pt x="450964" y="611847"/>
                </a:lnTo>
                <a:lnTo>
                  <a:pt x="448195" y="611847"/>
                </a:lnTo>
                <a:lnTo>
                  <a:pt x="452196" y="616927"/>
                </a:lnTo>
                <a:lnTo>
                  <a:pt x="451586" y="620737"/>
                </a:lnTo>
                <a:lnTo>
                  <a:pt x="450049" y="616927"/>
                </a:lnTo>
                <a:lnTo>
                  <a:pt x="449973" y="632167"/>
                </a:lnTo>
                <a:lnTo>
                  <a:pt x="449745" y="635977"/>
                </a:lnTo>
                <a:lnTo>
                  <a:pt x="449110" y="638517"/>
                </a:lnTo>
                <a:lnTo>
                  <a:pt x="448500" y="642327"/>
                </a:lnTo>
                <a:lnTo>
                  <a:pt x="446951" y="642327"/>
                </a:lnTo>
                <a:lnTo>
                  <a:pt x="446747" y="639787"/>
                </a:lnTo>
                <a:lnTo>
                  <a:pt x="446849" y="635977"/>
                </a:lnTo>
                <a:lnTo>
                  <a:pt x="447255" y="630897"/>
                </a:lnTo>
                <a:lnTo>
                  <a:pt x="447890" y="628357"/>
                </a:lnTo>
                <a:lnTo>
                  <a:pt x="449745" y="628357"/>
                </a:lnTo>
                <a:lnTo>
                  <a:pt x="449897" y="629627"/>
                </a:lnTo>
                <a:lnTo>
                  <a:pt x="449973" y="632167"/>
                </a:lnTo>
                <a:lnTo>
                  <a:pt x="449973" y="616902"/>
                </a:lnTo>
                <a:lnTo>
                  <a:pt x="443852" y="614387"/>
                </a:lnTo>
                <a:lnTo>
                  <a:pt x="441401" y="613117"/>
                </a:lnTo>
                <a:lnTo>
                  <a:pt x="438607" y="613117"/>
                </a:lnTo>
                <a:lnTo>
                  <a:pt x="441706" y="614387"/>
                </a:lnTo>
                <a:lnTo>
                  <a:pt x="446036" y="619467"/>
                </a:lnTo>
                <a:lnTo>
                  <a:pt x="444500" y="622007"/>
                </a:lnTo>
                <a:lnTo>
                  <a:pt x="444500" y="632167"/>
                </a:lnTo>
                <a:lnTo>
                  <a:pt x="444500" y="639787"/>
                </a:lnTo>
                <a:lnTo>
                  <a:pt x="443852" y="642327"/>
                </a:lnTo>
                <a:lnTo>
                  <a:pt x="442645" y="642327"/>
                </a:lnTo>
                <a:lnTo>
                  <a:pt x="441998" y="639787"/>
                </a:lnTo>
                <a:lnTo>
                  <a:pt x="441998" y="632167"/>
                </a:lnTo>
                <a:lnTo>
                  <a:pt x="442328" y="630897"/>
                </a:lnTo>
                <a:lnTo>
                  <a:pt x="442645" y="629627"/>
                </a:lnTo>
                <a:lnTo>
                  <a:pt x="443852" y="629627"/>
                </a:lnTo>
                <a:lnTo>
                  <a:pt x="444500" y="632167"/>
                </a:lnTo>
                <a:lnTo>
                  <a:pt x="444500" y="622007"/>
                </a:lnTo>
                <a:lnTo>
                  <a:pt x="442341" y="619467"/>
                </a:lnTo>
                <a:lnTo>
                  <a:pt x="439242" y="617778"/>
                </a:lnTo>
                <a:lnTo>
                  <a:pt x="439242" y="633437"/>
                </a:lnTo>
                <a:lnTo>
                  <a:pt x="439242" y="639787"/>
                </a:lnTo>
                <a:lnTo>
                  <a:pt x="438607" y="642327"/>
                </a:lnTo>
                <a:lnTo>
                  <a:pt x="437692" y="642327"/>
                </a:lnTo>
                <a:lnTo>
                  <a:pt x="437692" y="662647"/>
                </a:lnTo>
                <a:lnTo>
                  <a:pt x="437692" y="663917"/>
                </a:lnTo>
                <a:lnTo>
                  <a:pt x="436753" y="663917"/>
                </a:lnTo>
                <a:lnTo>
                  <a:pt x="435533" y="665187"/>
                </a:lnTo>
                <a:lnTo>
                  <a:pt x="435838" y="663917"/>
                </a:lnTo>
                <a:lnTo>
                  <a:pt x="435229" y="661377"/>
                </a:lnTo>
                <a:lnTo>
                  <a:pt x="434606" y="660107"/>
                </a:lnTo>
                <a:lnTo>
                  <a:pt x="434606" y="658837"/>
                </a:lnTo>
                <a:lnTo>
                  <a:pt x="434911" y="657567"/>
                </a:lnTo>
                <a:lnTo>
                  <a:pt x="435533" y="657567"/>
                </a:lnTo>
                <a:lnTo>
                  <a:pt x="436448" y="660107"/>
                </a:lnTo>
                <a:lnTo>
                  <a:pt x="437692" y="662647"/>
                </a:lnTo>
                <a:lnTo>
                  <a:pt x="437692" y="642327"/>
                </a:lnTo>
                <a:lnTo>
                  <a:pt x="437083" y="642327"/>
                </a:lnTo>
                <a:lnTo>
                  <a:pt x="436753" y="639787"/>
                </a:lnTo>
                <a:lnTo>
                  <a:pt x="436753" y="633437"/>
                </a:lnTo>
                <a:lnTo>
                  <a:pt x="437083" y="630897"/>
                </a:lnTo>
                <a:lnTo>
                  <a:pt x="438607" y="630897"/>
                </a:lnTo>
                <a:lnTo>
                  <a:pt x="439242" y="633437"/>
                </a:lnTo>
                <a:lnTo>
                  <a:pt x="439242" y="617778"/>
                </a:lnTo>
                <a:lnTo>
                  <a:pt x="437692" y="616927"/>
                </a:lnTo>
                <a:lnTo>
                  <a:pt x="435838" y="613117"/>
                </a:lnTo>
                <a:lnTo>
                  <a:pt x="434606" y="613117"/>
                </a:lnTo>
                <a:lnTo>
                  <a:pt x="435229" y="614387"/>
                </a:lnTo>
                <a:lnTo>
                  <a:pt x="433997" y="614387"/>
                </a:lnTo>
                <a:lnTo>
                  <a:pt x="434606" y="615657"/>
                </a:lnTo>
                <a:lnTo>
                  <a:pt x="433997" y="616927"/>
                </a:lnTo>
                <a:lnTo>
                  <a:pt x="434301" y="619467"/>
                </a:lnTo>
                <a:lnTo>
                  <a:pt x="434301" y="632167"/>
                </a:lnTo>
                <a:lnTo>
                  <a:pt x="434301" y="638517"/>
                </a:lnTo>
                <a:lnTo>
                  <a:pt x="433679" y="642327"/>
                </a:lnTo>
                <a:lnTo>
                  <a:pt x="432752" y="642327"/>
                </a:lnTo>
                <a:lnTo>
                  <a:pt x="432752" y="662647"/>
                </a:lnTo>
                <a:lnTo>
                  <a:pt x="432752" y="665187"/>
                </a:lnTo>
                <a:lnTo>
                  <a:pt x="432447" y="665187"/>
                </a:lnTo>
                <a:lnTo>
                  <a:pt x="431495" y="663917"/>
                </a:lnTo>
                <a:lnTo>
                  <a:pt x="431203" y="662647"/>
                </a:lnTo>
                <a:lnTo>
                  <a:pt x="430593" y="661377"/>
                </a:lnTo>
                <a:lnTo>
                  <a:pt x="430288" y="660107"/>
                </a:lnTo>
                <a:lnTo>
                  <a:pt x="430593" y="660107"/>
                </a:lnTo>
                <a:lnTo>
                  <a:pt x="430898" y="658837"/>
                </a:lnTo>
                <a:lnTo>
                  <a:pt x="431495" y="660107"/>
                </a:lnTo>
                <a:lnTo>
                  <a:pt x="432142" y="661377"/>
                </a:lnTo>
                <a:lnTo>
                  <a:pt x="432752" y="662647"/>
                </a:lnTo>
                <a:lnTo>
                  <a:pt x="432752" y="642327"/>
                </a:lnTo>
                <a:lnTo>
                  <a:pt x="432142" y="642327"/>
                </a:lnTo>
                <a:lnTo>
                  <a:pt x="431203" y="638517"/>
                </a:lnTo>
                <a:lnTo>
                  <a:pt x="431203" y="632167"/>
                </a:lnTo>
                <a:lnTo>
                  <a:pt x="431520" y="630897"/>
                </a:lnTo>
                <a:lnTo>
                  <a:pt x="431838" y="629627"/>
                </a:lnTo>
                <a:lnTo>
                  <a:pt x="433362" y="629627"/>
                </a:lnTo>
                <a:lnTo>
                  <a:pt x="434301" y="632167"/>
                </a:lnTo>
                <a:lnTo>
                  <a:pt x="434301" y="619467"/>
                </a:lnTo>
                <a:lnTo>
                  <a:pt x="431495" y="618197"/>
                </a:lnTo>
                <a:lnTo>
                  <a:pt x="429983" y="618197"/>
                </a:lnTo>
                <a:lnTo>
                  <a:pt x="429653" y="617829"/>
                </a:lnTo>
                <a:lnTo>
                  <a:pt x="429653" y="638517"/>
                </a:lnTo>
                <a:lnTo>
                  <a:pt x="429653" y="641057"/>
                </a:lnTo>
                <a:lnTo>
                  <a:pt x="428434" y="641057"/>
                </a:lnTo>
                <a:lnTo>
                  <a:pt x="427189" y="638517"/>
                </a:lnTo>
                <a:lnTo>
                  <a:pt x="426491" y="635596"/>
                </a:lnTo>
                <a:lnTo>
                  <a:pt x="425958" y="633437"/>
                </a:lnTo>
                <a:lnTo>
                  <a:pt x="425958" y="641057"/>
                </a:lnTo>
                <a:lnTo>
                  <a:pt x="424103" y="641057"/>
                </a:lnTo>
                <a:lnTo>
                  <a:pt x="421944" y="642327"/>
                </a:lnTo>
                <a:lnTo>
                  <a:pt x="422554" y="641057"/>
                </a:lnTo>
                <a:lnTo>
                  <a:pt x="421944" y="638517"/>
                </a:lnTo>
                <a:lnTo>
                  <a:pt x="421754" y="636968"/>
                </a:lnTo>
                <a:lnTo>
                  <a:pt x="421640" y="632167"/>
                </a:lnTo>
                <a:lnTo>
                  <a:pt x="422871" y="632167"/>
                </a:lnTo>
                <a:lnTo>
                  <a:pt x="424726" y="634707"/>
                </a:lnTo>
                <a:lnTo>
                  <a:pt x="425030" y="637247"/>
                </a:lnTo>
                <a:lnTo>
                  <a:pt x="425958" y="641057"/>
                </a:lnTo>
                <a:lnTo>
                  <a:pt x="425958" y="633437"/>
                </a:lnTo>
                <a:lnTo>
                  <a:pt x="425805" y="632167"/>
                </a:lnTo>
                <a:lnTo>
                  <a:pt x="425653" y="630897"/>
                </a:lnTo>
                <a:lnTo>
                  <a:pt x="427189" y="630897"/>
                </a:lnTo>
                <a:lnTo>
                  <a:pt x="429056" y="635977"/>
                </a:lnTo>
                <a:lnTo>
                  <a:pt x="429653" y="638517"/>
                </a:lnTo>
                <a:lnTo>
                  <a:pt x="429653" y="617829"/>
                </a:lnTo>
                <a:lnTo>
                  <a:pt x="426593" y="614387"/>
                </a:lnTo>
                <a:lnTo>
                  <a:pt x="424726" y="614387"/>
                </a:lnTo>
                <a:lnTo>
                  <a:pt x="425030" y="615657"/>
                </a:lnTo>
                <a:lnTo>
                  <a:pt x="426250" y="618197"/>
                </a:lnTo>
                <a:lnTo>
                  <a:pt x="425958" y="618197"/>
                </a:lnTo>
                <a:lnTo>
                  <a:pt x="419481" y="614387"/>
                </a:lnTo>
                <a:lnTo>
                  <a:pt x="418858" y="613117"/>
                </a:lnTo>
                <a:lnTo>
                  <a:pt x="416394" y="613117"/>
                </a:lnTo>
                <a:lnTo>
                  <a:pt x="416699" y="614387"/>
                </a:lnTo>
                <a:lnTo>
                  <a:pt x="418858" y="618197"/>
                </a:lnTo>
                <a:lnTo>
                  <a:pt x="419163" y="619467"/>
                </a:lnTo>
                <a:lnTo>
                  <a:pt x="419163" y="638517"/>
                </a:lnTo>
                <a:lnTo>
                  <a:pt x="418858" y="641057"/>
                </a:lnTo>
                <a:lnTo>
                  <a:pt x="417626" y="641057"/>
                </a:lnTo>
                <a:lnTo>
                  <a:pt x="417004" y="639787"/>
                </a:lnTo>
                <a:lnTo>
                  <a:pt x="416394" y="638517"/>
                </a:lnTo>
                <a:lnTo>
                  <a:pt x="416090" y="635977"/>
                </a:lnTo>
                <a:lnTo>
                  <a:pt x="415455" y="633437"/>
                </a:lnTo>
                <a:lnTo>
                  <a:pt x="415455" y="630897"/>
                </a:lnTo>
                <a:lnTo>
                  <a:pt x="417004" y="630897"/>
                </a:lnTo>
                <a:lnTo>
                  <a:pt x="417931" y="633437"/>
                </a:lnTo>
                <a:lnTo>
                  <a:pt x="419163" y="638517"/>
                </a:lnTo>
                <a:lnTo>
                  <a:pt x="419163" y="619467"/>
                </a:lnTo>
                <a:lnTo>
                  <a:pt x="418553" y="618197"/>
                </a:lnTo>
                <a:lnTo>
                  <a:pt x="413905" y="614387"/>
                </a:lnTo>
                <a:lnTo>
                  <a:pt x="413905" y="639787"/>
                </a:lnTo>
                <a:lnTo>
                  <a:pt x="412673" y="639787"/>
                </a:lnTo>
                <a:lnTo>
                  <a:pt x="411759" y="638517"/>
                </a:lnTo>
                <a:lnTo>
                  <a:pt x="410832" y="635977"/>
                </a:lnTo>
                <a:lnTo>
                  <a:pt x="410210" y="633437"/>
                </a:lnTo>
                <a:lnTo>
                  <a:pt x="409905" y="632167"/>
                </a:lnTo>
                <a:lnTo>
                  <a:pt x="410514" y="630897"/>
                </a:lnTo>
                <a:lnTo>
                  <a:pt x="410832" y="630897"/>
                </a:lnTo>
                <a:lnTo>
                  <a:pt x="412051" y="633437"/>
                </a:lnTo>
                <a:lnTo>
                  <a:pt x="412991" y="635977"/>
                </a:lnTo>
                <a:lnTo>
                  <a:pt x="413600" y="637247"/>
                </a:lnTo>
                <a:lnTo>
                  <a:pt x="413905" y="639787"/>
                </a:lnTo>
                <a:lnTo>
                  <a:pt x="413905" y="614387"/>
                </a:lnTo>
                <a:lnTo>
                  <a:pt x="413296" y="613117"/>
                </a:lnTo>
                <a:lnTo>
                  <a:pt x="408978" y="613117"/>
                </a:lnTo>
                <a:lnTo>
                  <a:pt x="408279" y="611847"/>
                </a:lnTo>
                <a:lnTo>
                  <a:pt x="408051" y="611441"/>
                </a:lnTo>
                <a:lnTo>
                  <a:pt x="408051" y="639787"/>
                </a:lnTo>
                <a:lnTo>
                  <a:pt x="405587" y="639787"/>
                </a:lnTo>
                <a:lnTo>
                  <a:pt x="405257" y="637247"/>
                </a:lnTo>
                <a:lnTo>
                  <a:pt x="404952" y="635977"/>
                </a:lnTo>
                <a:lnTo>
                  <a:pt x="404952" y="633437"/>
                </a:lnTo>
                <a:lnTo>
                  <a:pt x="405892" y="633437"/>
                </a:lnTo>
                <a:lnTo>
                  <a:pt x="407123" y="634707"/>
                </a:lnTo>
                <a:lnTo>
                  <a:pt x="407441" y="637247"/>
                </a:lnTo>
                <a:lnTo>
                  <a:pt x="408051" y="639787"/>
                </a:lnTo>
                <a:lnTo>
                  <a:pt x="408051" y="611441"/>
                </a:lnTo>
                <a:lnTo>
                  <a:pt x="406196" y="608037"/>
                </a:lnTo>
                <a:lnTo>
                  <a:pt x="428383" y="608037"/>
                </a:lnTo>
                <a:lnTo>
                  <a:pt x="440715" y="606767"/>
                </a:lnTo>
                <a:lnTo>
                  <a:pt x="447382" y="605497"/>
                </a:lnTo>
                <a:lnTo>
                  <a:pt x="454050" y="604227"/>
                </a:lnTo>
                <a:lnTo>
                  <a:pt x="471347" y="601687"/>
                </a:lnTo>
                <a:lnTo>
                  <a:pt x="477215" y="599147"/>
                </a:lnTo>
                <a:lnTo>
                  <a:pt x="481228" y="602957"/>
                </a:lnTo>
                <a:lnTo>
                  <a:pt x="482460" y="611847"/>
                </a:lnTo>
                <a:lnTo>
                  <a:pt x="483387" y="622007"/>
                </a:lnTo>
                <a:lnTo>
                  <a:pt x="487095" y="627087"/>
                </a:lnTo>
                <a:lnTo>
                  <a:pt x="488645" y="633437"/>
                </a:lnTo>
                <a:lnTo>
                  <a:pt x="484949" y="642327"/>
                </a:lnTo>
                <a:lnTo>
                  <a:pt x="486486" y="648677"/>
                </a:lnTo>
                <a:lnTo>
                  <a:pt x="490194" y="653757"/>
                </a:lnTo>
                <a:lnTo>
                  <a:pt x="495744" y="658837"/>
                </a:lnTo>
                <a:lnTo>
                  <a:pt x="500697" y="663917"/>
                </a:lnTo>
                <a:lnTo>
                  <a:pt x="501294" y="670267"/>
                </a:lnTo>
                <a:lnTo>
                  <a:pt x="501294" y="633742"/>
                </a:lnTo>
                <a:lnTo>
                  <a:pt x="501002" y="633437"/>
                </a:lnTo>
                <a:lnTo>
                  <a:pt x="500367" y="630897"/>
                </a:lnTo>
                <a:lnTo>
                  <a:pt x="500049" y="628357"/>
                </a:lnTo>
                <a:lnTo>
                  <a:pt x="501002" y="629627"/>
                </a:lnTo>
                <a:lnTo>
                  <a:pt x="502208" y="630897"/>
                </a:lnTo>
                <a:lnTo>
                  <a:pt x="505002" y="634707"/>
                </a:lnTo>
                <a:lnTo>
                  <a:pt x="505002" y="628675"/>
                </a:lnTo>
                <a:lnTo>
                  <a:pt x="504698" y="628357"/>
                </a:lnTo>
                <a:lnTo>
                  <a:pt x="503453" y="627087"/>
                </a:lnTo>
                <a:lnTo>
                  <a:pt x="502208" y="622007"/>
                </a:lnTo>
                <a:lnTo>
                  <a:pt x="499148" y="619467"/>
                </a:lnTo>
                <a:lnTo>
                  <a:pt x="503148" y="620737"/>
                </a:lnTo>
                <a:lnTo>
                  <a:pt x="505002" y="622007"/>
                </a:lnTo>
                <a:lnTo>
                  <a:pt x="507161" y="627087"/>
                </a:lnTo>
                <a:lnTo>
                  <a:pt x="507784" y="629627"/>
                </a:lnTo>
                <a:lnTo>
                  <a:pt x="507784" y="622668"/>
                </a:lnTo>
                <a:lnTo>
                  <a:pt x="507466" y="622007"/>
                </a:lnTo>
                <a:lnTo>
                  <a:pt x="505409" y="619467"/>
                </a:lnTo>
                <a:lnTo>
                  <a:pt x="504393" y="618197"/>
                </a:lnTo>
                <a:lnTo>
                  <a:pt x="503453" y="611847"/>
                </a:lnTo>
                <a:lnTo>
                  <a:pt x="499745" y="606767"/>
                </a:lnTo>
                <a:lnTo>
                  <a:pt x="505002" y="610577"/>
                </a:lnTo>
                <a:lnTo>
                  <a:pt x="507161" y="611847"/>
                </a:lnTo>
                <a:lnTo>
                  <a:pt x="509638" y="619467"/>
                </a:lnTo>
                <a:lnTo>
                  <a:pt x="510247" y="623277"/>
                </a:lnTo>
                <a:lnTo>
                  <a:pt x="510247" y="616927"/>
                </a:lnTo>
                <a:lnTo>
                  <a:pt x="509943" y="615657"/>
                </a:lnTo>
                <a:lnTo>
                  <a:pt x="508698" y="611847"/>
                </a:lnTo>
                <a:lnTo>
                  <a:pt x="507466" y="606767"/>
                </a:lnTo>
                <a:lnTo>
                  <a:pt x="506552" y="602957"/>
                </a:lnTo>
                <a:lnTo>
                  <a:pt x="503301" y="599147"/>
                </a:lnTo>
                <a:lnTo>
                  <a:pt x="502208" y="597877"/>
                </a:lnTo>
                <a:lnTo>
                  <a:pt x="508101" y="600417"/>
                </a:lnTo>
                <a:lnTo>
                  <a:pt x="512406" y="606767"/>
                </a:lnTo>
                <a:lnTo>
                  <a:pt x="512406" y="604824"/>
                </a:lnTo>
                <a:lnTo>
                  <a:pt x="511797" y="602957"/>
                </a:lnTo>
                <a:lnTo>
                  <a:pt x="508698" y="597877"/>
                </a:lnTo>
                <a:lnTo>
                  <a:pt x="504698" y="594067"/>
                </a:lnTo>
                <a:lnTo>
                  <a:pt x="509943" y="595337"/>
                </a:lnTo>
                <a:lnTo>
                  <a:pt x="513346" y="599147"/>
                </a:lnTo>
                <a:lnTo>
                  <a:pt x="515200" y="605497"/>
                </a:lnTo>
                <a:lnTo>
                  <a:pt x="515505" y="608037"/>
                </a:lnTo>
                <a:lnTo>
                  <a:pt x="515505" y="591007"/>
                </a:lnTo>
                <a:lnTo>
                  <a:pt x="512953" y="588987"/>
                </a:lnTo>
                <a:lnTo>
                  <a:pt x="501904" y="585177"/>
                </a:lnTo>
                <a:lnTo>
                  <a:pt x="492645" y="586447"/>
                </a:lnTo>
                <a:lnTo>
                  <a:pt x="485546" y="586447"/>
                </a:lnTo>
                <a:lnTo>
                  <a:pt x="480301" y="590257"/>
                </a:lnTo>
                <a:lnTo>
                  <a:pt x="475361" y="592797"/>
                </a:lnTo>
                <a:lnTo>
                  <a:pt x="468249" y="591527"/>
                </a:lnTo>
                <a:lnTo>
                  <a:pt x="467652" y="591210"/>
                </a:lnTo>
                <a:lnTo>
                  <a:pt x="467652" y="596607"/>
                </a:lnTo>
                <a:lnTo>
                  <a:pt x="467334" y="596607"/>
                </a:lnTo>
                <a:lnTo>
                  <a:pt x="467029" y="597877"/>
                </a:lnTo>
                <a:lnTo>
                  <a:pt x="465797" y="597877"/>
                </a:lnTo>
                <a:lnTo>
                  <a:pt x="464248" y="596607"/>
                </a:lnTo>
                <a:lnTo>
                  <a:pt x="463003" y="595337"/>
                </a:lnTo>
                <a:lnTo>
                  <a:pt x="462089" y="594067"/>
                </a:lnTo>
                <a:lnTo>
                  <a:pt x="463943" y="594067"/>
                </a:lnTo>
                <a:lnTo>
                  <a:pt x="467029" y="595337"/>
                </a:lnTo>
                <a:lnTo>
                  <a:pt x="467652" y="596607"/>
                </a:lnTo>
                <a:lnTo>
                  <a:pt x="467652" y="591210"/>
                </a:lnTo>
                <a:lnTo>
                  <a:pt x="460857" y="587603"/>
                </a:lnTo>
                <a:lnTo>
                  <a:pt x="460857" y="592797"/>
                </a:lnTo>
                <a:lnTo>
                  <a:pt x="460235" y="592797"/>
                </a:lnTo>
                <a:lnTo>
                  <a:pt x="458393" y="591527"/>
                </a:lnTo>
                <a:lnTo>
                  <a:pt x="453771" y="588987"/>
                </a:lnTo>
                <a:lnTo>
                  <a:pt x="448386" y="585177"/>
                </a:lnTo>
                <a:lnTo>
                  <a:pt x="442353" y="580097"/>
                </a:lnTo>
                <a:lnTo>
                  <a:pt x="435838" y="575017"/>
                </a:lnTo>
                <a:lnTo>
                  <a:pt x="447611" y="580097"/>
                </a:lnTo>
                <a:lnTo>
                  <a:pt x="459613" y="590257"/>
                </a:lnTo>
                <a:lnTo>
                  <a:pt x="460857" y="592797"/>
                </a:lnTo>
                <a:lnTo>
                  <a:pt x="460857" y="587603"/>
                </a:lnTo>
                <a:lnTo>
                  <a:pt x="458698" y="586447"/>
                </a:lnTo>
                <a:lnTo>
                  <a:pt x="441896" y="575017"/>
                </a:lnTo>
                <a:lnTo>
                  <a:pt x="434365" y="569937"/>
                </a:lnTo>
                <a:lnTo>
                  <a:pt x="424815" y="566127"/>
                </a:lnTo>
                <a:lnTo>
                  <a:pt x="417004" y="564857"/>
                </a:lnTo>
                <a:lnTo>
                  <a:pt x="422452" y="572477"/>
                </a:lnTo>
                <a:lnTo>
                  <a:pt x="425183" y="580097"/>
                </a:lnTo>
                <a:lnTo>
                  <a:pt x="424916" y="587717"/>
                </a:lnTo>
                <a:lnTo>
                  <a:pt x="421335" y="595337"/>
                </a:lnTo>
                <a:lnTo>
                  <a:pt x="428752" y="599147"/>
                </a:lnTo>
                <a:lnTo>
                  <a:pt x="428434" y="602957"/>
                </a:lnTo>
                <a:lnTo>
                  <a:pt x="421005" y="605497"/>
                </a:lnTo>
                <a:lnTo>
                  <a:pt x="407187" y="605497"/>
                </a:lnTo>
                <a:lnTo>
                  <a:pt x="404952" y="605307"/>
                </a:lnTo>
                <a:lnTo>
                  <a:pt x="404952" y="611847"/>
                </a:lnTo>
                <a:lnTo>
                  <a:pt x="402196" y="611847"/>
                </a:lnTo>
                <a:lnTo>
                  <a:pt x="402196" y="639787"/>
                </a:lnTo>
                <a:lnTo>
                  <a:pt x="401256" y="639787"/>
                </a:lnTo>
                <a:lnTo>
                  <a:pt x="399402" y="635977"/>
                </a:lnTo>
                <a:lnTo>
                  <a:pt x="399097" y="634707"/>
                </a:lnTo>
                <a:lnTo>
                  <a:pt x="399707" y="634707"/>
                </a:lnTo>
                <a:lnTo>
                  <a:pt x="400024" y="633437"/>
                </a:lnTo>
                <a:lnTo>
                  <a:pt x="400951" y="634707"/>
                </a:lnTo>
                <a:lnTo>
                  <a:pt x="401256" y="637247"/>
                </a:lnTo>
                <a:lnTo>
                  <a:pt x="401878" y="638517"/>
                </a:lnTo>
                <a:lnTo>
                  <a:pt x="402196" y="639787"/>
                </a:lnTo>
                <a:lnTo>
                  <a:pt x="402196" y="611847"/>
                </a:lnTo>
                <a:lnTo>
                  <a:pt x="400342" y="608596"/>
                </a:lnTo>
                <a:lnTo>
                  <a:pt x="400342" y="619467"/>
                </a:lnTo>
                <a:lnTo>
                  <a:pt x="397243" y="613105"/>
                </a:lnTo>
                <a:lnTo>
                  <a:pt x="397243" y="639787"/>
                </a:lnTo>
                <a:lnTo>
                  <a:pt x="395693" y="639787"/>
                </a:lnTo>
                <a:lnTo>
                  <a:pt x="394779" y="638517"/>
                </a:lnTo>
                <a:lnTo>
                  <a:pt x="394157" y="635977"/>
                </a:lnTo>
                <a:lnTo>
                  <a:pt x="394449" y="634707"/>
                </a:lnTo>
                <a:lnTo>
                  <a:pt x="395693" y="634707"/>
                </a:lnTo>
                <a:lnTo>
                  <a:pt x="396621" y="635977"/>
                </a:lnTo>
                <a:lnTo>
                  <a:pt x="397243" y="639787"/>
                </a:lnTo>
                <a:lnTo>
                  <a:pt x="397243" y="613105"/>
                </a:lnTo>
                <a:lnTo>
                  <a:pt x="394779" y="608037"/>
                </a:lnTo>
                <a:lnTo>
                  <a:pt x="392925" y="608037"/>
                </a:lnTo>
                <a:lnTo>
                  <a:pt x="389839" y="606767"/>
                </a:lnTo>
                <a:lnTo>
                  <a:pt x="389839" y="735037"/>
                </a:lnTo>
                <a:lnTo>
                  <a:pt x="388912" y="736307"/>
                </a:lnTo>
                <a:lnTo>
                  <a:pt x="387362" y="736307"/>
                </a:lnTo>
                <a:lnTo>
                  <a:pt x="385800" y="737577"/>
                </a:lnTo>
                <a:lnTo>
                  <a:pt x="384581" y="737577"/>
                </a:lnTo>
                <a:lnTo>
                  <a:pt x="384289" y="736307"/>
                </a:lnTo>
                <a:lnTo>
                  <a:pt x="383959" y="736307"/>
                </a:lnTo>
                <a:lnTo>
                  <a:pt x="384886" y="735037"/>
                </a:lnTo>
                <a:lnTo>
                  <a:pt x="387985" y="733767"/>
                </a:lnTo>
                <a:lnTo>
                  <a:pt x="389204" y="733767"/>
                </a:lnTo>
                <a:lnTo>
                  <a:pt x="389534" y="735037"/>
                </a:lnTo>
                <a:lnTo>
                  <a:pt x="389839" y="735037"/>
                </a:lnTo>
                <a:lnTo>
                  <a:pt x="389839" y="606767"/>
                </a:lnTo>
                <a:lnTo>
                  <a:pt x="396011" y="606767"/>
                </a:lnTo>
                <a:lnTo>
                  <a:pt x="397852" y="610577"/>
                </a:lnTo>
                <a:lnTo>
                  <a:pt x="396621" y="610577"/>
                </a:lnTo>
                <a:lnTo>
                  <a:pt x="400342" y="619467"/>
                </a:lnTo>
                <a:lnTo>
                  <a:pt x="400342" y="608596"/>
                </a:lnTo>
                <a:lnTo>
                  <a:pt x="400024" y="608037"/>
                </a:lnTo>
                <a:lnTo>
                  <a:pt x="402501" y="608037"/>
                </a:lnTo>
                <a:lnTo>
                  <a:pt x="404952" y="611847"/>
                </a:lnTo>
                <a:lnTo>
                  <a:pt x="404952" y="605307"/>
                </a:lnTo>
                <a:lnTo>
                  <a:pt x="392684" y="604227"/>
                </a:lnTo>
                <a:lnTo>
                  <a:pt x="384581" y="602221"/>
                </a:lnTo>
                <a:lnTo>
                  <a:pt x="384581" y="635977"/>
                </a:lnTo>
                <a:lnTo>
                  <a:pt x="384289" y="637247"/>
                </a:lnTo>
                <a:lnTo>
                  <a:pt x="379031" y="638517"/>
                </a:lnTo>
                <a:lnTo>
                  <a:pt x="372237" y="646036"/>
                </a:lnTo>
                <a:lnTo>
                  <a:pt x="372237" y="651217"/>
                </a:lnTo>
                <a:lnTo>
                  <a:pt x="371602" y="652487"/>
                </a:lnTo>
                <a:lnTo>
                  <a:pt x="369760" y="655027"/>
                </a:lnTo>
                <a:lnTo>
                  <a:pt x="368528" y="656297"/>
                </a:lnTo>
                <a:lnTo>
                  <a:pt x="368528" y="658837"/>
                </a:lnTo>
                <a:lnTo>
                  <a:pt x="368528" y="660107"/>
                </a:lnTo>
                <a:lnTo>
                  <a:pt x="367906" y="661377"/>
                </a:lnTo>
                <a:lnTo>
                  <a:pt x="366979" y="663917"/>
                </a:lnTo>
                <a:lnTo>
                  <a:pt x="366369" y="664756"/>
                </a:lnTo>
                <a:lnTo>
                  <a:pt x="366369" y="726147"/>
                </a:lnTo>
                <a:lnTo>
                  <a:pt x="365125" y="727290"/>
                </a:lnTo>
                <a:lnTo>
                  <a:pt x="365125" y="756627"/>
                </a:lnTo>
                <a:lnTo>
                  <a:pt x="363893" y="757897"/>
                </a:lnTo>
                <a:lnTo>
                  <a:pt x="360807" y="757897"/>
                </a:lnTo>
                <a:lnTo>
                  <a:pt x="359257" y="756627"/>
                </a:lnTo>
                <a:lnTo>
                  <a:pt x="359257" y="755357"/>
                </a:lnTo>
                <a:lnTo>
                  <a:pt x="364820" y="755357"/>
                </a:lnTo>
                <a:lnTo>
                  <a:pt x="364820" y="756627"/>
                </a:lnTo>
                <a:lnTo>
                  <a:pt x="365125" y="756627"/>
                </a:lnTo>
                <a:lnTo>
                  <a:pt x="365125" y="727290"/>
                </a:lnTo>
                <a:lnTo>
                  <a:pt x="363588" y="728687"/>
                </a:lnTo>
                <a:lnTo>
                  <a:pt x="363588" y="752817"/>
                </a:lnTo>
                <a:lnTo>
                  <a:pt x="362356" y="754087"/>
                </a:lnTo>
                <a:lnTo>
                  <a:pt x="360502" y="754087"/>
                </a:lnTo>
                <a:lnTo>
                  <a:pt x="358343" y="755357"/>
                </a:lnTo>
                <a:lnTo>
                  <a:pt x="356476" y="755357"/>
                </a:lnTo>
                <a:lnTo>
                  <a:pt x="356184" y="754087"/>
                </a:lnTo>
                <a:lnTo>
                  <a:pt x="355879" y="754087"/>
                </a:lnTo>
                <a:lnTo>
                  <a:pt x="357403" y="752817"/>
                </a:lnTo>
                <a:lnTo>
                  <a:pt x="359257" y="752817"/>
                </a:lnTo>
                <a:lnTo>
                  <a:pt x="361124" y="751547"/>
                </a:lnTo>
                <a:lnTo>
                  <a:pt x="362966" y="751547"/>
                </a:lnTo>
                <a:lnTo>
                  <a:pt x="363283" y="752817"/>
                </a:lnTo>
                <a:lnTo>
                  <a:pt x="363588" y="752817"/>
                </a:lnTo>
                <a:lnTo>
                  <a:pt x="363588" y="728687"/>
                </a:lnTo>
                <a:lnTo>
                  <a:pt x="362051" y="727544"/>
                </a:lnTo>
                <a:lnTo>
                  <a:pt x="362051" y="750277"/>
                </a:lnTo>
                <a:lnTo>
                  <a:pt x="360197" y="751547"/>
                </a:lnTo>
                <a:lnTo>
                  <a:pt x="357403" y="751547"/>
                </a:lnTo>
                <a:lnTo>
                  <a:pt x="354330" y="752817"/>
                </a:lnTo>
                <a:lnTo>
                  <a:pt x="351231" y="752817"/>
                </a:lnTo>
                <a:lnTo>
                  <a:pt x="350621" y="751547"/>
                </a:lnTo>
                <a:lnTo>
                  <a:pt x="352463" y="750277"/>
                </a:lnTo>
                <a:lnTo>
                  <a:pt x="349389" y="750277"/>
                </a:lnTo>
                <a:lnTo>
                  <a:pt x="349072" y="749007"/>
                </a:lnTo>
                <a:lnTo>
                  <a:pt x="350621" y="747737"/>
                </a:lnTo>
                <a:lnTo>
                  <a:pt x="353085" y="747737"/>
                </a:lnTo>
                <a:lnTo>
                  <a:pt x="355549" y="746467"/>
                </a:lnTo>
                <a:lnTo>
                  <a:pt x="358343" y="746467"/>
                </a:lnTo>
                <a:lnTo>
                  <a:pt x="358635" y="747737"/>
                </a:lnTo>
                <a:lnTo>
                  <a:pt x="359257" y="747737"/>
                </a:lnTo>
                <a:lnTo>
                  <a:pt x="357403" y="749007"/>
                </a:lnTo>
                <a:lnTo>
                  <a:pt x="354939" y="750277"/>
                </a:lnTo>
                <a:lnTo>
                  <a:pt x="355549" y="750277"/>
                </a:lnTo>
                <a:lnTo>
                  <a:pt x="358343" y="749007"/>
                </a:lnTo>
                <a:lnTo>
                  <a:pt x="361124" y="749007"/>
                </a:lnTo>
                <a:lnTo>
                  <a:pt x="361734" y="750277"/>
                </a:lnTo>
                <a:lnTo>
                  <a:pt x="362051" y="750277"/>
                </a:lnTo>
                <a:lnTo>
                  <a:pt x="362051" y="727544"/>
                </a:lnTo>
                <a:lnTo>
                  <a:pt x="356793" y="723607"/>
                </a:lnTo>
                <a:lnTo>
                  <a:pt x="354939" y="719797"/>
                </a:lnTo>
                <a:lnTo>
                  <a:pt x="356476" y="717257"/>
                </a:lnTo>
                <a:lnTo>
                  <a:pt x="358178" y="715987"/>
                </a:lnTo>
                <a:lnTo>
                  <a:pt x="359879" y="714717"/>
                </a:lnTo>
                <a:lnTo>
                  <a:pt x="360197" y="717257"/>
                </a:lnTo>
                <a:lnTo>
                  <a:pt x="361124" y="718527"/>
                </a:lnTo>
                <a:lnTo>
                  <a:pt x="365747" y="722337"/>
                </a:lnTo>
                <a:lnTo>
                  <a:pt x="366369" y="726147"/>
                </a:lnTo>
                <a:lnTo>
                  <a:pt x="366369" y="664756"/>
                </a:lnTo>
                <a:lnTo>
                  <a:pt x="366052" y="665187"/>
                </a:lnTo>
                <a:lnTo>
                  <a:pt x="365442" y="663917"/>
                </a:lnTo>
                <a:lnTo>
                  <a:pt x="364820" y="663917"/>
                </a:lnTo>
                <a:lnTo>
                  <a:pt x="365125" y="662647"/>
                </a:lnTo>
                <a:lnTo>
                  <a:pt x="365747" y="661377"/>
                </a:lnTo>
                <a:lnTo>
                  <a:pt x="366674" y="658837"/>
                </a:lnTo>
                <a:lnTo>
                  <a:pt x="367601" y="657567"/>
                </a:lnTo>
                <a:lnTo>
                  <a:pt x="368211" y="658837"/>
                </a:lnTo>
                <a:lnTo>
                  <a:pt x="368528" y="658837"/>
                </a:lnTo>
                <a:lnTo>
                  <a:pt x="368528" y="656297"/>
                </a:lnTo>
                <a:lnTo>
                  <a:pt x="367906" y="656297"/>
                </a:lnTo>
                <a:lnTo>
                  <a:pt x="368211" y="653757"/>
                </a:lnTo>
                <a:lnTo>
                  <a:pt x="370078" y="651217"/>
                </a:lnTo>
                <a:lnTo>
                  <a:pt x="372237" y="651217"/>
                </a:lnTo>
                <a:lnTo>
                  <a:pt x="372237" y="646036"/>
                </a:lnTo>
                <a:lnTo>
                  <a:pt x="366522" y="652487"/>
                </a:lnTo>
                <a:lnTo>
                  <a:pt x="362521" y="660107"/>
                </a:lnTo>
                <a:lnTo>
                  <a:pt x="360502" y="666457"/>
                </a:lnTo>
                <a:lnTo>
                  <a:pt x="359816" y="661377"/>
                </a:lnTo>
                <a:lnTo>
                  <a:pt x="362470" y="655027"/>
                </a:lnTo>
                <a:lnTo>
                  <a:pt x="367842" y="646137"/>
                </a:lnTo>
                <a:lnTo>
                  <a:pt x="375323" y="635977"/>
                </a:lnTo>
                <a:lnTo>
                  <a:pt x="370344" y="639787"/>
                </a:lnTo>
                <a:lnTo>
                  <a:pt x="365556" y="644867"/>
                </a:lnTo>
                <a:lnTo>
                  <a:pt x="360946" y="649947"/>
                </a:lnTo>
                <a:lnTo>
                  <a:pt x="356476" y="655027"/>
                </a:lnTo>
                <a:lnTo>
                  <a:pt x="357720" y="649947"/>
                </a:lnTo>
                <a:lnTo>
                  <a:pt x="361734" y="643597"/>
                </a:lnTo>
                <a:lnTo>
                  <a:pt x="367296" y="635977"/>
                </a:lnTo>
                <a:lnTo>
                  <a:pt x="359041" y="643597"/>
                </a:lnTo>
                <a:lnTo>
                  <a:pt x="355244" y="649719"/>
                </a:lnTo>
                <a:lnTo>
                  <a:pt x="355244" y="675347"/>
                </a:lnTo>
                <a:lnTo>
                  <a:pt x="355244" y="680427"/>
                </a:lnTo>
                <a:lnTo>
                  <a:pt x="354634" y="681697"/>
                </a:lnTo>
                <a:lnTo>
                  <a:pt x="353390" y="681697"/>
                </a:lnTo>
                <a:lnTo>
                  <a:pt x="352780" y="680427"/>
                </a:lnTo>
                <a:lnTo>
                  <a:pt x="352780" y="675347"/>
                </a:lnTo>
                <a:lnTo>
                  <a:pt x="353390" y="674077"/>
                </a:lnTo>
                <a:lnTo>
                  <a:pt x="354634" y="674077"/>
                </a:lnTo>
                <a:lnTo>
                  <a:pt x="355244" y="675347"/>
                </a:lnTo>
                <a:lnTo>
                  <a:pt x="355244" y="649719"/>
                </a:lnTo>
                <a:lnTo>
                  <a:pt x="352729" y="653757"/>
                </a:lnTo>
                <a:lnTo>
                  <a:pt x="352158" y="655662"/>
                </a:lnTo>
                <a:lnTo>
                  <a:pt x="352158" y="740117"/>
                </a:lnTo>
                <a:lnTo>
                  <a:pt x="352158" y="741387"/>
                </a:lnTo>
                <a:lnTo>
                  <a:pt x="346608" y="741387"/>
                </a:lnTo>
                <a:lnTo>
                  <a:pt x="346303" y="740117"/>
                </a:lnTo>
                <a:lnTo>
                  <a:pt x="352158" y="740117"/>
                </a:lnTo>
                <a:lnTo>
                  <a:pt x="352158" y="655662"/>
                </a:lnTo>
                <a:lnTo>
                  <a:pt x="348919" y="666457"/>
                </a:lnTo>
                <a:lnTo>
                  <a:pt x="348145" y="682967"/>
                </a:lnTo>
                <a:lnTo>
                  <a:pt x="346100" y="672807"/>
                </a:lnTo>
                <a:lnTo>
                  <a:pt x="346430" y="667727"/>
                </a:lnTo>
                <a:lnTo>
                  <a:pt x="346837" y="661377"/>
                </a:lnTo>
                <a:lnTo>
                  <a:pt x="348957" y="655027"/>
                </a:lnTo>
                <a:lnTo>
                  <a:pt x="349389" y="653757"/>
                </a:lnTo>
                <a:lnTo>
                  <a:pt x="350240" y="651217"/>
                </a:lnTo>
                <a:lnTo>
                  <a:pt x="356184" y="639787"/>
                </a:lnTo>
                <a:lnTo>
                  <a:pt x="344754" y="651802"/>
                </a:lnTo>
                <a:lnTo>
                  <a:pt x="344754" y="713447"/>
                </a:lnTo>
                <a:lnTo>
                  <a:pt x="344144" y="715987"/>
                </a:lnTo>
                <a:lnTo>
                  <a:pt x="341655" y="714717"/>
                </a:lnTo>
                <a:lnTo>
                  <a:pt x="339496" y="713447"/>
                </a:lnTo>
                <a:lnTo>
                  <a:pt x="338886" y="710907"/>
                </a:lnTo>
                <a:lnTo>
                  <a:pt x="339191" y="708367"/>
                </a:lnTo>
                <a:lnTo>
                  <a:pt x="339813" y="707097"/>
                </a:lnTo>
                <a:lnTo>
                  <a:pt x="341350" y="707097"/>
                </a:lnTo>
                <a:lnTo>
                  <a:pt x="341655" y="708367"/>
                </a:lnTo>
                <a:lnTo>
                  <a:pt x="341985" y="710907"/>
                </a:lnTo>
                <a:lnTo>
                  <a:pt x="342277" y="710907"/>
                </a:lnTo>
                <a:lnTo>
                  <a:pt x="344754" y="713447"/>
                </a:lnTo>
                <a:lnTo>
                  <a:pt x="344754" y="651802"/>
                </a:lnTo>
                <a:lnTo>
                  <a:pt x="343522" y="653097"/>
                </a:lnTo>
                <a:lnTo>
                  <a:pt x="343522" y="684237"/>
                </a:lnTo>
                <a:lnTo>
                  <a:pt x="342277" y="685507"/>
                </a:lnTo>
                <a:lnTo>
                  <a:pt x="341350" y="684237"/>
                </a:lnTo>
                <a:lnTo>
                  <a:pt x="338569" y="680808"/>
                </a:lnTo>
                <a:lnTo>
                  <a:pt x="338569" y="713447"/>
                </a:lnTo>
                <a:lnTo>
                  <a:pt x="336727" y="715987"/>
                </a:lnTo>
                <a:lnTo>
                  <a:pt x="334556" y="713447"/>
                </a:lnTo>
                <a:lnTo>
                  <a:pt x="332701" y="710907"/>
                </a:lnTo>
                <a:lnTo>
                  <a:pt x="333324" y="707097"/>
                </a:lnTo>
                <a:lnTo>
                  <a:pt x="334873" y="705827"/>
                </a:lnTo>
                <a:lnTo>
                  <a:pt x="336105" y="704557"/>
                </a:lnTo>
                <a:lnTo>
                  <a:pt x="337642" y="704557"/>
                </a:lnTo>
                <a:lnTo>
                  <a:pt x="337337" y="707097"/>
                </a:lnTo>
                <a:lnTo>
                  <a:pt x="336727" y="708367"/>
                </a:lnTo>
                <a:lnTo>
                  <a:pt x="337032" y="709637"/>
                </a:lnTo>
                <a:lnTo>
                  <a:pt x="337959" y="712177"/>
                </a:lnTo>
                <a:lnTo>
                  <a:pt x="338569" y="713447"/>
                </a:lnTo>
                <a:lnTo>
                  <a:pt x="338569" y="680808"/>
                </a:lnTo>
                <a:lnTo>
                  <a:pt x="338264" y="680427"/>
                </a:lnTo>
                <a:lnTo>
                  <a:pt x="337959" y="675347"/>
                </a:lnTo>
                <a:lnTo>
                  <a:pt x="338569" y="672807"/>
                </a:lnTo>
                <a:lnTo>
                  <a:pt x="339496" y="676617"/>
                </a:lnTo>
                <a:lnTo>
                  <a:pt x="340728" y="680427"/>
                </a:lnTo>
                <a:lnTo>
                  <a:pt x="342887" y="681697"/>
                </a:lnTo>
                <a:lnTo>
                  <a:pt x="343522" y="684237"/>
                </a:lnTo>
                <a:lnTo>
                  <a:pt x="343522" y="653097"/>
                </a:lnTo>
                <a:lnTo>
                  <a:pt x="342887" y="653757"/>
                </a:lnTo>
                <a:lnTo>
                  <a:pt x="343750" y="652487"/>
                </a:lnTo>
                <a:lnTo>
                  <a:pt x="346329" y="648677"/>
                </a:lnTo>
                <a:lnTo>
                  <a:pt x="348056" y="646137"/>
                </a:lnTo>
                <a:lnTo>
                  <a:pt x="348907" y="644867"/>
                </a:lnTo>
                <a:lnTo>
                  <a:pt x="352361" y="639787"/>
                </a:lnTo>
                <a:lnTo>
                  <a:pt x="353212" y="638517"/>
                </a:lnTo>
                <a:lnTo>
                  <a:pt x="354939" y="635977"/>
                </a:lnTo>
                <a:lnTo>
                  <a:pt x="347535" y="638517"/>
                </a:lnTo>
                <a:lnTo>
                  <a:pt x="347840" y="637247"/>
                </a:lnTo>
                <a:lnTo>
                  <a:pt x="348145" y="635977"/>
                </a:lnTo>
                <a:lnTo>
                  <a:pt x="343522" y="637247"/>
                </a:lnTo>
                <a:lnTo>
                  <a:pt x="343522" y="634707"/>
                </a:lnTo>
                <a:lnTo>
                  <a:pt x="337337" y="639787"/>
                </a:lnTo>
                <a:lnTo>
                  <a:pt x="337959" y="637247"/>
                </a:lnTo>
                <a:lnTo>
                  <a:pt x="338569" y="634707"/>
                </a:lnTo>
                <a:lnTo>
                  <a:pt x="336410" y="633437"/>
                </a:lnTo>
                <a:lnTo>
                  <a:pt x="334873" y="634707"/>
                </a:lnTo>
                <a:lnTo>
                  <a:pt x="333019" y="637247"/>
                </a:lnTo>
                <a:lnTo>
                  <a:pt x="331165" y="630897"/>
                </a:lnTo>
                <a:lnTo>
                  <a:pt x="334556" y="629627"/>
                </a:lnTo>
                <a:lnTo>
                  <a:pt x="337959" y="628357"/>
                </a:lnTo>
                <a:lnTo>
                  <a:pt x="345046" y="632167"/>
                </a:lnTo>
                <a:lnTo>
                  <a:pt x="350621" y="634707"/>
                </a:lnTo>
                <a:lnTo>
                  <a:pt x="357403" y="634707"/>
                </a:lnTo>
                <a:lnTo>
                  <a:pt x="366369" y="633437"/>
                </a:lnTo>
                <a:lnTo>
                  <a:pt x="370700" y="632167"/>
                </a:lnTo>
                <a:lnTo>
                  <a:pt x="375323" y="632167"/>
                </a:lnTo>
                <a:lnTo>
                  <a:pt x="379958" y="633437"/>
                </a:lnTo>
                <a:lnTo>
                  <a:pt x="384581" y="635977"/>
                </a:lnTo>
                <a:lnTo>
                  <a:pt x="384581" y="602221"/>
                </a:lnTo>
                <a:lnTo>
                  <a:pt x="362051" y="596607"/>
                </a:lnTo>
                <a:lnTo>
                  <a:pt x="355244" y="595337"/>
                </a:lnTo>
                <a:lnTo>
                  <a:pt x="354012" y="596607"/>
                </a:lnTo>
                <a:lnTo>
                  <a:pt x="358635" y="600417"/>
                </a:lnTo>
                <a:lnTo>
                  <a:pt x="368871" y="605497"/>
                </a:lnTo>
                <a:lnTo>
                  <a:pt x="376326" y="611847"/>
                </a:lnTo>
                <a:lnTo>
                  <a:pt x="380885" y="619467"/>
                </a:lnTo>
                <a:lnTo>
                  <a:pt x="382435" y="628357"/>
                </a:lnTo>
                <a:lnTo>
                  <a:pt x="372541" y="629627"/>
                </a:lnTo>
                <a:lnTo>
                  <a:pt x="364210" y="629627"/>
                </a:lnTo>
                <a:lnTo>
                  <a:pt x="359575" y="630897"/>
                </a:lnTo>
                <a:lnTo>
                  <a:pt x="355244" y="633437"/>
                </a:lnTo>
                <a:lnTo>
                  <a:pt x="350621" y="633437"/>
                </a:lnTo>
                <a:lnTo>
                  <a:pt x="346303" y="628357"/>
                </a:lnTo>
                <a:lnTo>
                  <a:pt x="339877" y="619467"/>
                </a:lnTo>
                <a:lnTo>
                  <a:pt x="337540" y="611847"/>
                </a:lnTo>
                <a:lnTo>
                  <a:pt x="339648" y="604227"/>
                </a:lnTo>
                <a:lnTo>
                  <a:pt x="346608" y="597877"/>
                </a:lnTo>
                <a:lnTo>
                  <a:pt x="352552" y="592797"/>
                </a:lnTo>
                <a:lnTo>
                  <a:pt x="353745" y="591527"/>
                </a:lnTo>
                <a:lnTo>
                  <a:pt x="356120" y="588987"/>
                </a:lnTo>
                <a:lnTo>
                  <a:pt x="358495" y="586447"/>
                </a:lnTo>
                <a:lnTo>
                  <a:pt x="360870" y="583907"/>
                </a:lnTo>
                <a:lnTo>
                  <a:pt x="364401" y="580097"/>
                </a:lnTo>
                <a:lnTo>
                  <a:pt x="367931" y="576287"/>
                </a:lnTo>
                <a:lnTo>
                  <a:pt x="369773" y="573747"/>
                </a:lnTo>
                <a:lnTo>
                  <a:pt x="376250" y="564857"/>
                </a:lnTo>
                <a:lnTo>
                  <a:pt x="377177" y="563587"/>
                </a:lnTo>
                <a:lnTo>
                  <a:pt x="385800" y="563587"/>
                </a:lnTo>
                <a:lnTo>
                  <a:pt x="393534" y="561047"/>
                </a:lnTo>
                <a:lnTo>
                  <a:pt x="410692" y="558507"/>
                </a:lnTo>
                <a:lnTo>
                  <a:pt x="427697" y="555967"/>
                </a:lnTo>
                <a:lnTo>
                  <a:pt x="433793" y="554697"/>
                </a:lnTo>
                <a:lnTo>
                  <a:pt x="445985" y="552157"/>
                </a:lnTo>
                <a:lnTo>
                  <a:pt x="452094" y="550887"/>
                </a:lnTo>
                <a:lnTo>
                  <a:pt x="463499" y="547077"/>
                </a:lnTo>
                <a:lnTo>
                  <a:pt x="474916" y="543267"/>
                </a:lnTo>
                <a:lnTo>
                  <a:pt x="495744" y="534377"/>
                </a:lnTo>
                <a:lnTo>
                  <a:pt x="500697" y="533107"/>
                </a:lnTo>
                <a:lnTo>
                  <a:pt x="504393" y="533107"/>
                </a:lnTo>
                <a:lnTo>
                  <a:pt x="506552" y="536917"/>
                </a:lnTo>
                <a:lnTo>
                  <a:pt x="526923" y="563587"/>
                </a:lnTo>
                <a:lnTo>
                  <a:pt x="521055" y="566127"/>
                </a:lnTo>
                <a:lnTo>
                  <a:pt x="536498" y="577557"/>
                </a:lnTo>
                <a:lnTo>
                  <a:pt x="533717" y="580097"/>
                </a:lnTo>
                <a:lnTo>
                  <a:pt x="535571" y="581367"/>
                </a:lnTo>
                <a:lnTo>
                  <a:pt x="538962" y="582637"/>
                </a:lnTo>
                <a:lnTo>
                  <a:pt x="537108" y="585177"/>
                </a:lnTo>
                <a:lnTo>
                  <a:pt x="538340" y="588987"/>
                </a:lnTo>
                <a:lnTo>
                  <a:pt x="541147" y="587717"/>
                </a:lnTo>
                <a:lnTo>
                  <a:pt x="542353" y="591527"/>
                </a:lnTo>
                <a:lnTo>
                  <a:pt x="545147" y="597877"/>
                </a:lnTo>
                <a:lnTo>
                  <a:pt x="537108" y="590257"/>
                </a:lnTo>
                <a:lnTo>
                  <a:pt x="532180" y="587717"/>
                </a:lnTo>
                <a:lnTo>
                  <a:pt x="531558" y="590257"/>
                </a:lnTo>
                <a:lnTo>
                  <a:pt x="535571" y="597877"/>
                </a:lnTo>
                <a:lnTo>
                  <a:pt x="543915" y="609307"/>
                </a:lnTo>
                <a:lnTo>
                  <a:pt x="544512" y="615657"/>
                </a:lnTo>
                <a:lnTo>
                  <a:pt x="546696" y="619467"/>
                </a:lnTo>
                <a:lnTo>
                  <a:pt x="551002" y="623277"/>
                </a:lnTo>
                <a:lnTo>
                  <a:pt x="557809" y="637247"/>
                </a:lnTo>
                <a:lnTo>
                  <a:pt x="557809" y="639787"/>
                </a:lnTo>
                <a:lnTo>
                  <a:pt x="559663" y="643597"/>
                </a:lnTo>
                <a:lnTo>
                  <a:pt x="560590" y="648677"/>
                </a:lnTo>
                <a:lnTo>
                  <a:pt x="561822" y="651217"/>
                </a:lnTo>
                <a:lnTo>
                  <a:pt x="566140" y="652487"/>
                </a:lnTo>
                <a:lnTo>
                  <a:pt x="566140" y="615657"/>
                </a:lnTo>
                <a:lnTo>
                  <a:pt x="565213" y="615657"/>
                </a:lnTo>
                <a:lnTo>
                  <a:pt x="562749" y="611847"/>
                </a:lnTo>
                <a:lnTo>
                  <a:pt x="568299" y="611847"/>
                </a:lnTo>
                <a:lnTo>
                  <a:pt x="571068" y="610577"/>
                </a:lnTo>
                <a:lnTo>
                  <a:pt x="569544" y="604227"/>
                </a:lnTo>
                <a:lnTo>
                  <a:pt x="571398" y="601687"/>
                </a:lnTo>
                <a:lnTo>
                  <a:pt x="572312" y="600417"/>
                </a:lnTo>
                <a:lnTo>
                  <a:pt x="577570" y="600417"/>
                </a:lnTo>
                <a:lnTo>
                  <a:pt x="578192" y="599147"/>
                </a:lnTo>
                <a:lnTo>
                  <a:pt x="578192" y="597877"/>
                </a:lnTo>
                <a:lnTo>
                  <a:pt x="575094" y="596607"/>
                </a:lnTo>
                <a:lnTo>
                  <a:pt x="574167" y="596607"/>
                </a:lnTo>
                <a:lnTo>
                  <a:pt x="573239" y="595337"/>
                </a:lnTo>
                <a:lnTo>
                  <a:pt x="572833" y="594067"/>
                </a:lnTo>
                <a:lnTo>
                  <a:pt x="572008" y="591527"/>
                </a:lnTo>
                <a:lnTo>
                  <a:pt x="573862" y="590257"/>
                </a:lnTo>
                <a:lnTo>
                  <a:pt x="576948" y="588987"/>
                </a:lnTo>
                <a:lnTo>
                  <a:pt x="579412" y="588987"/>
                </a:lnTo>
                <a:lnTo>
                  <a:pt x="580339" y="590257"/>
                </a:lnTo>
                <a:lnTo>
                  <a:pt x="579729" y="591527"/>
                </a:lnTo>
                <a:lnTo>
                  <a:pt x="578192" y="592797"/>
                </a:lnTo>
                <a:lnTo>
                  <a:pt x="580961" y="594067"/>
                </a:lnTo>
                <a:lnTo>
                  <a:pt x="582815" y="594067"/>
                </a:lnTo>
                <a:lnTo>
                  <a:pt x="583742" y="596607"/>
                </a:lnTo>
                <a:lnTo>
                  <a:pt x="581266" y="596607"/>
                </a:lnTo>
                <a:lnTo>
                  <a:pt x="580961" y="597877"/>
                </a:lnTo>
                <a:lnTo>
                  <a:pt x="586206" y="596607"/>
                </a:lnTo>
                <a:lnTo>
                  <a:pt x="585889" y="605497"/>
                </a:lnTo>
                <a:lnTo>
                  <a:pt x="581266" y="604227"/>
                </a:lnTo>
                <a:lnTo>
                  <a:pt x="578192" y="602957"/>
                </a:lnTo>
                <a:lnTo>
                  <a:pt x="576643" y="604227"/>
                </a:lnTo>
                <a:lnTo>
                  <a:pt x="578192" y="609307"/>
                </a:lnTo>
                <a:lnTo>
                  <a:pt x="579412" y="615657"/>
                </a:lnTo>
                <a:lnTo>
                  <a:pt x="583742" y="616927"/>
                </a:lnTo>
                <a:lnTo>
                  <a:pt x="583425" y="610577"/>
                </a:lnTo>
                <a:lnTo>
                  <a:pt x="582815" y="606767"/>
                </a:lnTo>
                <a:lnTo>
                  <a:pt x="593305" y="606767"/>
                </a:lnTo>
                <a:lnTo>
                  <a:pt x="592848" y="605497"/>
                </a:lnTo>
                <a:lnTo>
                  <a:pt x="589191" y="595337"/>
                </a:lnTo>
                <a:lnTo>
                  <a:pt x="585419" y="588987"/>
                </a:lnTo>
                <a:lnTo>
                  <a:pt x="584669" y="587717"/>
                </a:lnTo>
                <a:lnTo>
                  <a:pt x="582168" y="586447"/>
                </a:lnTo>
                <a:lnTo>
                  <a:pt x="579678" y="585177"/>
                </a:lnTo>
                <a:lnTo>
                  <a:pt x="574167" y="586447"/>
                </a:lnTo>
                <a:lnTo>
                  <a:pt x="572008" y="585177"/>
                </a:lnTo>
                <a:lnTo>
                  <a:pt x="569226" y="581748"/>
                </a:lnTo>
                <a:lnTo>
                  <a:pt x="569226" y="594067"/>
                </a:lnTo>
                <a:lnTo>
                  <a:pt x="565518" y="592797"/>
                </a:lnTo>
                <a:lnTo>
                  <a:pt x="563981" y="592797"/>
                </a:lnTo>
                <a:lnTo>
                  <a:pt x="568604" y="595337"/>
                </a:lnTo>
                <a:lnTo>
                  <a:pt x="564299" y="595337"/>
                </a:lnTo>
                <a:lnTo>
                  <a:pt x="567372" y="597877"/>
                </a:lnTo>
                <a:lnTo>
                  <a:pt x="567067" y="600417"/>
                </a:lnTo>
                <a:lnTo>
                  <a:pt x="565835" y="601687"/>
                </a:lnTo>
                <a:lnTo>
                  <a:pt x="559041" y="601687"/>
                </a:lnTo>
                <a:lnTo>
                  <a:pt x="560387" y="600417"/>
                </a:lnTo>
                <a:lnTo>
                  <a:pt x="563054" y="597877"/>
                </a:lnTo>
                <a:lnTo>
                  <a:pt x="559663" y="594067"/>
                </a:lnTo>
                <a:lnTo>
                  <a:pt x="556247" y="588264"/>
                </a:lnTo>
                <a:lnTo>
                  <a:pt x="556247" y="597877"/>
                </a:lnTo>
                <a:lnTo>
                  <a:pt x="555650" y="599147"/>
                </a:lnTo>
                <a:lnTo>
                  <a:pt x="554088" y="599147"/>
                </a:lnTo>
                <a:lnTo>
                  <a:pt x="552856" y="600417"/>
                </a:lnTo>
                <a:lnTo>
                  <a:pt x="551002" y="600417"/>
                </a:lnTo>
                <a:lnTo>
                  <a:pt x="550100" y="599147"/>
                </a:lnTo>
                <a:lnTo>
                  <a:pt x="549465" y="597877"/>
                </a:lnTo>
                <a:lnTo>
                  <a:pt x="549770" y="596607"/>
                </a:lnTo>
                <a:lnTo>
                  <a:pt x="552856" y="595337"/>
                </a:lnTo>
                <a:lnTo>
                  <a:pt x="554405" y="595337"/>
                </a:lnTo>
                <a:lnTo>
                  <a:pt x="556247" y="597877"/>
                </a:lnTo>
                <a:lnTo>
                  <a:pt x="556247" y="588264"/>
                </a:lnTo>
                <a:lnTo>
                  <a:pt x="554431" y="585177"/>
                </a:lnTo>
                <a:lnTo>
                  <a:pt x="553656" y="582637"/>
                </a:lnTo>
                <a:lnTo>
                  <a:pt x="553262" y="581367"/>
                </a:lnTo>
                <a:lnTo>
                  <a:pt x="552551" y="579056"/>
                </a:lnTo>
                <a:lnTo>
                  <a:pt x="552551" y="591527"/>
                </a:lnTo>
                <a:lnTo>
                  <a:pt x="551319" y="594067"/>
                </a:lnTo>
                <a:lnTo>
                  <a:pt x="550392" y="595337"/>
                </a:lnTo>
                <a:lnTo>
                  <a:pt x="545147" y="595337"/>
                </a:lnTo>
                <a:lnTo>
                  <a:pt x="544842" y="592797"/>
                </a:lnTo>
                <a:lnTo>
                  <a:pt x="546696" y="590257"/>
                </a:lnTo>
                <a:lnTo>
                  <a:pt x="548843" y="588987"/>
                </a:lnTo>
                <a:lnTo>
                  <a:pt x="550697" y="588987"/>
                </a:lnTo>
                <a:lnTo>
                  <a:pt x="552246" y="590257"/>
                </a:lnTo>
                <a:lnTo>
                  <a:pt x="552551" y="591527"/>
                </a:lnTo>
                <a:lnTo>
                  <a:pt x="552551" y="579056"/>
                </a:lnTo>
                <a:lnTo>
                  <a:pt x="552094" y="577557"/>
                </a:lnTo>
                <a:lnTo>
                  <a:pt x="551840" y="571207"/>
                </a:lnTo>
                <a:lnTo>
                  <a:pt x="552856" y="568667"/>
                </a:lnTo>
                <a:lnTo>
                  <a:pt x="555650" y="564857"/>
                </a:lnTo>
                <a:lnTo>
                  <a:pt x="556869" y="567397"/>
                </a:lnTo>
                <a:lnTo>
                  <a:pt x="559968" y="568667"/>
                </a:lnTo>
                <a:lnTo>
                  <a:pt x="556247" y="571207"/>
                </a:lnTo>
                <a:lnTo>
                  <a:pt x="560273" y="572477"/>
                </a:lnTo>
                <a:lnTo>
                  <a:pt x="556564" y="573747"/>
                </a:lnTo>
                <a:lnTo>
                  <a:pt x="563359" y="577557"/>
                </a:lnTo>
                <a:lnTo>
                  <a:pt x="559041" y="578827"/>
                </a:lnTo>
                <a:lnTo>
                  <a:pt x="564591" y="582637"/>
                </a:lnTo>
                <a:lnTo>
                  <a:pt x="559663" y="582637"/>
                </a:lnTo>
                <a:lnTo>
                  <a:pt x="564591" y="585177"/>
                </a:lnTo>
                <a:lnTo>
                  <a:pt x="567690" y="586447"/>
                </a:lnTo>
                <a:lnTo>
                  <a:pt x="567372" y="587717"/>
                </a:lnTo>
                <a:lnTo>
                  <a:pt x="562127" y="588987"/>
                </a:lnTo>
                <a:lnTo>
                  <a:pt x="564299" y="590257"/>
                </a:lnTo>
                <a:lnTo>
                  <a:pt x="568604" y="590257"/>
                </a:lnTo>
                <a:lnTo>
                  <a:pt x="568909" y="591527"/>
                </a:lnTo>
                <a:lnTo>
                  <a:pt x="569226" y="594067"/>
                </a:lnTo>
                <a:lnTo>
                  <a:pt x="569226" y="581748"/>
                </a:lnTo>
                <a:lnTo>
                  <a:pt x="567893" y="580097"/>
                </a:lnTo>
                <a:lnTo>
                  <a:pt x="564286" y="573747"/>
                </a:lnTo>
                <a:lnTo>
                  <a:pt x="561149" y="567397"/>
                </a:lnTo>
                <a:lnTo>
                  <a:pt x="560057" y="564857"/>
                </a:lnTo>
                <a:lnTo>
                  <a:pt x="558419" y="561047"/>
                </a:lnTo>
                <a:lnTo>
                  <a:pt x="557796" y="558507"/>
                </a:lnTo>
                <a:lnTo>
                  <a:pt x="556869" y="554697"/>
                </a:lnTo>
                <a:lnTo>
                  <a:pt x="556564" y="553427"/>
                </a:lnTo>
                <a:lnTo>
                  <a:pt x="554088" y="552792"/>
                </a:lnTo>
                <a:lnTo>
                  <a:pt x="554088" y="562317"/>
                </a:lnTo>
                <a:lnTo>
                  <a:pt x="547928" y="564857"/>
                </a:lnTo>
                <a:lnTo>
                  <a:pt x="547928" y="585177"/>
                </a:lnTo>
                <a:lnTo>
                  <a:pt x="547001" y="586447"/>
                </a:lnTo>
                <a:lnTo>
                  <a:pt x="546366" y="587717"/>
                </a:lnTo>
                <a:lnTo>
                  <a:pt x="545147" y="588987"/>
                </a:lnTo>
                <a:lnTo>
                  <a:pt x="544220" y="587717"/>
                </a:lnTo>
                <a:lnTo>
                  <a:pt x="543001" y="587717"/>
                </a:lnTo>
                <a:lnTo>
                  <a:pt x="542671" y="586447"/>
                </a:lnTo>
                <a:lnTo>
                  <a:pt x="543598" y="585177"/>
                </a:lnTo>
                <a:lnTo>
                  <a:pt x="544220" y="582637"/>
                </a:lnTo>
                <a:lnTo>
                  <a:pt x="547611" y="582637"/>
                </a:lnTo>
                <a:lnTo>
                  <a:pt x="547928" y="585177"/>
                </a:lnTo>
                <a:lnTo>
                  <a:pt x="547928" y="564857"/>
                </a:lnTo>
                <a:lnTo>
                  <a:pt x="546696" y="568667"/>
                </a:lnTo>
                <a:lnTo>
                  <a:pt x="545757" y="568667"/>
                </a:lnTo>
                <a:lnTo>
                  <a:pt x="545452" y="571207"/>
                </a:lnTo>
                <a:lnTo>
                  <a:pt x="545452" y="576287"/>
                </a:lnTo>
                <a:lnTo>
                  <a:pt x="544220" y="573760"/>
                </a:lnTo>
                <a:lnTo>
                  <a:pt x="544220" y="577557"/>
                </a:lnTo>
                <a:lnTo>
                  <a:pt x="544220" y="580097"/>
                </a:lnTo>
                <a:lnTo>
                  <a:pt x="543293" y="581367"/>
                </a:lnTo>
                <a:lnTo>
                  <a:pt x="541147" y="581367"/>
                </a:lnTo>
                <a:lnTo>
                  <a:pt x="540194" y="580097"/>
                </a:lnTo>
                <a:lnTo>
                  <a:pt x="540194" y="577557"/>
                </a:lnTo>
                <a:lnTo>
                  <a:pt x="541147" y="576287"/>
                </a:lnTo>
                <a:lnTo>
                  <a:pt x="543293" y="576287"/>
                </a:lnTo>
                <a:lnTo>
                  <a:pt x="544220" y="577557"/>
                </a:lnTo>
                <a:lnTo>
                  <a:pt x="544220" y="573760"/>
                </a:lnTo>
                <a:lnTo>
                  <a:pt x="543598" y="572477"/>
                </a:lnTo>
                <a:lnTo>
                  <a:pt x="543293" y="568667"/>
                </a:lnTo>
                <a:lnTo>
                  <a:pt x="544220" y="566127"/>
                </a:lnTo>
                <a:lnTo>
                  <a:pt x="545503" y="562317"/>
                </a:lnTo>
                <a:lnTo>
                  <a:pt x="546366" y="559777"/>
                </a:lnTo>
                <a:lnTo>
                  <a:pt x="548551" y="558507"/>
                </a:lnTo>
                <a:lnTo>
                  <a:pt x="550392" y="558507"/>
                </a:lnTo>
                <a:lnTo>
                  <a:pt x="554088" y="562317"/>
                </a:lnTo>
                <a:lnTo>
                  <a:pt x="554088" y="552792"/>
                </a:lnTo>
                <a:lnTo>
                  <a:pt x="551700" y="552157"/>
                </a:lnTo>
                <a:lnTo>
                  <a:pt x="548551" y="552818"/>
                </a:lnTo>
                <a:lnTo>
                  <a:pt x="548551" y="555967"/>
                </a:lnTo>
                <a:lnTo>
                  <a:pt x="547611" y="557237"/>
                </a:lnTo>
                <a:lnTo>
                  <a:pt x="546074" y="559777"/>
                </a:lnTo>
                <a:lnTo>
                  <a:pt x="544512" y="561047"/>
                </a:lnTo>
                <a:lnTo>
                  <a:pt x="542671" y="562317"/>
                </a:lnTo>
                <a:lnTo>
                  <a:pt x="541451" y="561047"/>
                </a:lnTo>
                <a:lnTo>
                  <a:pt x="542353" y="558507"/>
                </a:lnTo>
                <a:lnTo>
                  <a:pt x="545452" y="555967"/>
                </a:lnTo>
                <a:lnTo>
                  <a:pt x="547306" y="554697"/>
                </a:lnTo>
                <a:lnTo>
                  <a:pt x="548551" y="555967"/>
                </a:lnTo>
                <a:lnTo>
                  <a:pt x="548551" y="552818"/>
                </a:lnTo>
                <a:lnTo>
                  <a:pt x="545566" y="553427"/>
                </a:lnTo>
                <a:lnTo>
                  <a:pt x="539889" y="559777"/>
                </a:lnTo>
                <a:lnTo>
                  <a:pt x="539889" y="572477"/>
                </a:lnTo>
                <a:lnTo>
                  <a:pt x="530644" y="567397"/>
                </a:lnTo>
                <a:lnTo>
                  <a:pt x="531253" y="564857"/>
                </a:lnTo>
                <a:lnTo>
                  <a:pt x="507949" y="533107"/>
                </a:lnTo>
                <a:lnTo>
                  <a:pt x="507022" y="531837"/>
                </a:lnTo>
                <a:lnTo>
                  <a:pt x="506082" y="530567"/>
                </a:lnTo>
                <a:lnTo>
                  <a:pt x="437692" y="530567"/>
                </a:lnTo>
                <a:lnTo>
                  <a:pt x="437692" y="548347"/>
                </a:lnTo>
                <a:lnTo>
                  <a:pt x="436156" y="550887"/>
                </a:lnTo>
                <a:lnTo>
                  <a:pt x="423176" y="550887"/>
                </a:lnTo>
                <a:lnTo>
                  <a:pt x="418541" y="548347"/>
                </a:lnTo>
                <a:lnTo>
                  <a:pt x="416229" y="547077"/>
                </a:lnTo>
                <a:lnTo>
                  <a:pt x="413905" y="545807"/>
                </a:lnTo>
                <a:lnTo>
                  <a:pt x="409600" y="543267"/>
                </a:lnTo>
                <a:lnTo>
                  <a:pt x="408254" y="541997"/>
                </a:lnTo>
                <a:lnTo>
                  <a:pt x="405587" y="539457"/>
                </a:lnTo>
                <a:lnTo>
                  <a:pt x="404037" y="538187"/>
                </a:lnTo>
                <a:lnTo>
                  <a:pt x="405257" y="536917"/>
                </a:lnTo>
                <a:lnTo>
                  <a:pt x="414655" y="540727"/>
                </a:lnTo>
                <a:lnTo>
                  <a:pt x="421132" y="544537"/>
                </a:lnTo>
                <a:lnTo>
                  <a:pt x="427316" y="545807"/>
                </a:lnTo>
                <a:lnTo>
                  <a:pt x="433362" y="548347"/>
                </a:lnTo>
                <a:lnTo>
                  <a:pt x="437692" y="548347"/>
                </a:lnTo>
                <a:lnTo>
                  <a:pt x="437692" y="530567"/>
                </a:lnTo>
                <a:lnTo>
                  <a:pt x="435533" y="530567"/>
                </a:lnTo>
                <a:lnTo>
                  <a:pt x="435533" y="544537"/>
                </a:lnTo>
                <a:lnTo>
                  <a:pt x="433679" y="547077"/>
                </a:lnTo>
                <a:lnTo>
                  <a:pt x="431495" y="545807"/>
                </a:lnTo>
                <a:lnTo>
                  <a:pt x="424103" y="543267"/>
                </a:lnTo>
                <a:lnTo>
                  <a:pt x="417004" y="540727"/>
                </a:lnTo>
                <a:lnTo>
                  <a:pt x="410197" y="536917"/>
                </a:lnTo>
                <a:lnTo>
                  <a:pt x="408660" y="535647"/>
                </a:lnTo>
                <a:lnTo>
                  <a:pt x="408978" y="534377"/>
                </a:lnTo>
                <a:lnTo>
                  <a:pt x="411137" y="533107"/>
                </a:lnTo>
                <a:lnTo>
                  <a:pt x="422249" y="531837"/>
                </a:lnTo>
                <a:lnTo>
                  <a:pt x="424408" y="531837"/>
                </a:lnTo>
                <a:lnTo>
                  <a:pt x="426250" y="533107"/>
                </a:lnTo>
                <a:lnTo>
                  <a:pt x="428104" y="535647"/>
                </a:lnTo>
                <a:lnTo>
                  <a:pt x="433362" y="541997"/>
                </a:lnTo>
                <a:lnTo>
                  <a:pt x="435533" y="544537"/>
                </a:lnTo>
                <a:lnTo>
                  <a:pt x="435533" y="530567"/>
                </a:lnTo>
                <a:lnTo>
                  <a:pt x="422871" y="530567"/>
                </a:lnTo>
                <a:lnTo>
                  <a:pt x="410832" y="530567"/>
                </a:lnTo>
                <a:lnTo>
                  <a:pt x="407746" y="531837"/>
                </a:lnTo>
                <a:lnTo>
                  <a:pt x="404037" y="533107"/>
                </a:lnTo>
                <a:lnTo>
                  <a:pt x="402196" y="533107"/>
                </a:lnTo>
                <a:lnTo>
                  <a:pt x="401256" y="528027"/>
                </a:lnTo>
                <a:lnTo>
                  <a:pt x="400177" y="524217"/>
                </a:lnTo>
                <a:lnTo>
                  <a:pt x="399097" y="520407"/>
                </a:lnTo>
                <a:lnTo>
                  <a:pt x="399097" y="529297"/>
                </a:lnTo>
                <a:lnTo>
                  <a:pt x="396303" y="533107"/>
                </a:lnTo>
                <a:lnTo>
                  <a:pt x="394157" y="531837"/>
                </a:lnTo>
                <a:lnTo>
                  <a:pt x="392176" y="530567"/>
                </a:lnTo>
                <a:lnTo>
                  <a:pt x="390207" y="529297"/>
                </a:lnTo>
                <a:lnTo>
                  <a:pt x="386257" y="526757"/>
                </a:lnTo>
                <a:lnTo>
                  <a:pt x="384289" y="525487"/>
                </a:lnTo>
                <a:lnTo>
                  <a:pt x="380873" y="522947"/>
                </a:lnTo>
                <a:lnTo>
                  <a:pt x="384581" y="517867"/>
                </a:lnTo>
                <a:lnTo>
                  <a:pt x="387057" y="520407"/>
                </a:lnTo>
                <a:lnTo>
                  <a:pt x="396303" y="526757"/>
                </a:lnTo>
                <a:lnTo>
                  <a:pt x="399097" y="529297"/>
                </a:lnTo>
                <a:lnTo>
                  <a:pt x="399097" y="520407"/>
                </a:lnTo>
                <a:lnTo>
                  <a:pt x="398487" y="519303"/>
                </a:lnTo>
                <a:lnTo>
                  <a:pt x="398487" y="521677"/>
                </a:lnTo>
                <a:lnTo>
                  <a:pt x="396621" y="524217"/>
                </a:lnTo>
                <a:lnTo>
                  <a:pt x="394157" y="522947"/>
                </a:lnTo>
                <a:lnTo>
                  <a:pt x="387985" y="519137"/>
                </a:lnTo>
                <a:lnTo>
                  <a:pt x="386283" y="517867"/>
                </a:lnTo>
                <a:lnTo>
                  <a:pt x="384581" y="516597"/>
                </a:lnTo>
                <a:lnTo>
                  <a:pt x="388607" y="512787"/>
                </a:lnTo>
                <a:lnTo>
                  <a:pt x="390753" y="515327"/>
                </a:lnTo>
                <a:lnTo>
                  <a:pt x="395693" y="519137"/>
                </a:lnTo>
                <a:lnTo>
                  <a:pt x="398487" y="521677"/>
                </a:lnTo>
                <a:lnTo>
                  <a:pt x="398487" y="519303"/>
                </a:lnTo>
                <a:lnTo>
                  <a:pt x="396303" y="515327"/>
                </a:lnTo>
                <a:lnTo>
                  <a:pt x="392925" y="514057"/>
                </a:lnTo>
                <a:lnTo>
                  <a:pt x="391477" y="512787"/>
                </a:lnTo>
                <a:lnTo>
                  <a:pt x="388581" y="510247"/>
                </a:lnTo>
                <a:lnTo>
                  <a:pt x="389978" y="506437"/>
                </a:lnTo>
                <a:lnTo>
                  <a:pt x="393700" y="502627"/>
                </a:lnTo>
                <a:lnTo>
                  <a:pt x="396303" y="498817"/>
                </a:lnTo>
                <a:lnTo>
                  <a:pt x="396621" y="496277"/>
                </a:lnTo>
                <a:lnTo>
                  <a:pt x="396938" y="493737"/>
                </a:lnTo>
                <a:lnTo>
                  <a:pt x="399097" y="491197"/>
                </a:lnTo>
                <a:lnTo>
                  <a:pt x="402196" y="489927"/>
                </a:lnTo>
                <a:lnTo>
                  <a:pt x="398487" y="489927"/>
                </a:lnTo>
                <a:lnTo>
                  <a:pt x="398487" y="487387"/>
                </a:lnTo>
                <a:lnTo>
                  <a:pt x="402501" y="482307"/>
                </a:lnTo>
                <a:lnTo>
                  <a:pt x="400646" y="482307"/>
                </a:lnTo>
                <a:lnTo>
                  <a:pt x="399707" y="481037"/>
                </a:lnTo>
                <a:lnTo>
                  <a:pt x="400685" y="479767"/>
                </a:lnTo>
                <a:lnTo>
                  <a:pt x="404609" y="474687"/>
                </a:lnTo>
                <a:lnTo>
                  <a:pt x="405587" y="473417"/>
                </a:lnTo>
                <a:lnTo>
                  <a:pt x="400951" y="474687"/>
                </a:lnTo>
                <a:lnTo>
                  <a:pt x="400024" y="473417"/>
                </a:lnTo>
                <a:lnTo>
                  <a:pt x="404545" y="468337"/>
                </a:lnTo>
                <a:lnTo>
                  <a:pt x="406806" y="465797"/>
                </a:lnTo>
                <a:lnTo>
                  <a:pt x="400951" y="468337"/>
                </a:lnTo>
                <a:lnTo>
                  <a:pt x="400951" y="467067"/>
                </a:lnTo>
                <a:lnTo>
                  <a:pt x="407123" y="459447"/>
                </a:lnTo>
                <a:lnTo>
                  <a:pt x="404355" y="458177"/>
                </a:lnTo>
                <a:lnTo>
                  <a:pt x="404660" y="455637"/>
                </a:lnTo>
                <a:lnTo>
                  <a:pt x="408051" y="453097"/>
                </a:lnTo>
                <a:lnTo>
                  <a:pt x="403098" y="453097"/>
                </a:lnTo>
                <a:lnTo>
                  <a:pt x="404037" y="450557"/>
                </a:lnTo>
                <a:lnTo>
                  <a:pt x="406501" y="449287"/>
                </a:lnTo>
                <a:lnTo>
                  <a:pt x="410413" y="446747"/>
                </a:lnTo>
                <a:lnTo>
                  <a:pt x="414312" y="444207"/>
                </a:lnTo>
                <a:lnTo>
                  <a:pt x="421678" y="437857"/>
                </a:lnTo>
                <a:lnTo>
                  <a:pt x="424586" y="435317"/>
                </a:lnTo>
                <a:lnTo>
                  <a:pt x="426034" y="434047"/>
                </a:lnTo>
                <a:lnTo>
                  <a:pt x="427482" y="432777"/>
                </a:lnTo>
                <a:lnTo>
                  <a:pt x="430593" y="431507"/>
                </a:lnTo>
                <a:lnTo>
                  <a:pt x="430288" y="434047"/>
                </a:lnTo>
                <a:lnTo>
                  <a:pt x="414032" y="451561"/>
                </a:lnTo>
                <a:lnTo>
                  <a:pt x="415747" y="450557"/>
                </a:lnTo>
                <a:lnTo>
                  <a:pt x="417626" y="449287"/>
                </a:lnTo>
                <a:lnTo>
                  <a:pt x="425653" y="441667"/>
                </a:lnTo>
                <a:lnTo>
                  <a:pt x="430898" y="436587"/>
                </a:lnTo>
                <a:lnTo>
                  <a:pt x="429348" y="440397"/>
                </a:lnTo>
                <a:lnTo>
                  <a:pt x="426897" y="445477"/>
                </a:lnTo>
                <a:lnTo>
                  <a:pt x="423176" y="450557"/>
                </a:lnTo>
                <a:lnTo>
                  <a:pt x="417309" y="453097"/>
                </a:lnTo>
                <a:lnTo>
                  <a:pt x="409600" y="461987"/>
                </a:lnTo>
                <a:lnTo>
                  <a:pt x="408978" y="463257"/>
                </a:lnTo>
                <a:lnTo>
                  <a:pt x="417309" y="455637"/>
                </a:lnTo>
                <a:lnTo>
                  <a:pt x="421640" y="453097"/>
                </a:lnTo>
                <a:lnTo>
                  <a:pt x="422554" y="454367"/>
                </a:lnTo>
                <a:lnTo>
                  <a:pt x="407746" y="472147"/>
                </a:lnTo>
                <a:lnTo>
                  <a:pt x="424103" y="459447"/>
                </a:lnTo>
                <a:lnTo>
                  <a:pt x="420103" y="465797"/>
                </a:lnTo>
                <a:lnTo>
                  <a:pt x="415455" y="470877"/>
                </a:lnTo>
                <a:lnTo>
                  <a:pt x="410121" y="475957"/>
                </a:lnTo>
                <a:lnTo>
                  <a:pt x="404037" y="479767"/>
                </a:lnTo>
                <a:lnTo>
                  <a:pt x="404037" y="482307"/>
                </a:lnTo>
                <a:lnTo>
                  <a:pt x="412991" y="474687"/>
                </a:lnTo>
                <a:lnTo>
                  <a:pt x="419785" y="469607"/>
                </a:lnTo>
                <a:lnTo>
                  <a:pt x="420408" y="472147"/>
                </a:lnTo>
                <a:lnTo>
                  <a:pt x="418858" y="475957"/>
                </a:lnTo>
                <a:lnTo>
                  <a:pt x="413296" y="481037"/>
                </a:lnTo>
                <a:lnTo>
                  <a:pt x="406501" y="487387"/>
                </a:lnTo>
                <a:lnTo>
                  <a:pt x="414845" y="483577"/>
                </a:lnTo>
                <a:lnTo>
                  <a:pt x="415455" y="486117"/>
                </a:lnTo>
                <a:lnTo>
                  <a:pt x="413600" y="488657"/>
                </a:lnTo>
                <a:lnTo>
                  <a:pt x="409905" y="491197"/>
                </a:lnTo>
                <a:lnTo>
                  <a:pt x="405257" y="492467"/>
                </a:lnTo>
                <a:lnTo>
                  <a:pt x="402805" y="493737"/>
                </a:lnTo>
                <a:lnTo>
                  <a:pt x="402805" y="496277"/>
                </a:lnTo>
                <a:lnTo>
                  <a:pt x="408355" y="493737"/>
                </a:lnTo>
                <a:lnTo>
                  <a:pt x="408660" y="495007"/>
                </a:lnTo>
                <a:lnTo>
                  <a:pt x="405587" y="498817"/>
                </a:lnTo>
                <a:lnTo>
                  <a:pt x="400951" y="502627"/>
                </a:lnTo>
                <a:lnTo>
                  <a:pt x="407441" y="500087"/>
                </a:lnTo>
                <a:lnTo>
                  <a:pt x="407593" y="501357"/>
                </a:lnTo>
                <a:lnTo>
                  <a:pt x="407644" y="502716"/>
                </a:lnTo>
                <a:lnTo>
                  <a:pt x="405257" y="505167"/>
                </a:lnTo>
                <a:lnTo>
                  <a:pt x="399097" y="508977"/>
                </a:lnTo>
                <a:lnTo>
                  <a:pt x="404952" y="507707"/>
                </a:lnTo>
                <a:lnTo>
                  <a:pt x="405257" y="510247"/>
                </a:lnTo>
                <a:lnTo>
                  <a:pt x="401548" y="514057"/>
                </a:lnTo>
                <a:lnTo>
                  <a:pt x="409905" y="510247"/>
                </a:lnTo>
                <a:lnTo>
                  <a:pt x="409600" y="512787"/>
                </a:lnTo>
                <a:lnTo>
                  <a:pt x="408660" y="514057"/>
                </a:lnTo>
                <a:lnTo>
                  <a:pt x="405892" y="515327"/>
                </a:lnTo>
                <a:lnTo>
                  <a:pt x="406501" y="516597"/>
                </a:lnTo>
                <a:lnTo>
                  <a:pt x="411441" y="514057"/>
                </a:lnTo>
                <a:lnTo>
                  <a:pt x="411759" y="515327"/>
                </a:lnTo>
                <a:lnTo>
                  <a:pt x="409905" y="516597"/>
                </a:lnTo>
                <a:lnTo>
                  <a:pt x="411137" y="517867"/>
                </a:lnTo>
                <a:lnTo>
                  <a:pt x="414540" y="516597"/>
                </a:lnTo>
                <a:lnTo>
                  <a:pt x="411759" y="520407"/>
                </a:lnTo>
                <a:lnTo>
                  <a:pt x="415150" y="519137"/>
                </a:lnTo>
                <a:lnTo>
                  <a:pt x="417309" y="520407"/>
                </a:lnTo>
                <a:lnTo>
                  <a:pt x="416699" y="522947"/>
                </a:lnTo>
                <a:lnTo>
                  <a:pt x="423176" y="524217"/>
                </a:lnTo>
                <a:lnTo>
                  <a:pt x="422922" y="529297"/>
                </a:lnTo>
                <a:lnTo>
                  <a:pt x="505155" y="529297"/>
                </a:lnTo>
                <a:lnTo>
                  <a:pt x="502348" y="525487"/>
                </a:lnTo>
                <a:lnTo>
                  <a:pt x="494893" y="515327"/>
                </a:lnTo>
                <a:lnTo>
                  <a:pt x="493966" y="514057"/>
                </a:lnTo>
                <a:lnTo>
                  <a:pt x="490232" y="508977"/>
                </a:lnTo>
                <a:lnTo>
                  <a:pt x="488365" y="506437"/>
                </a:lnTo>
                <a:lnTo>
                  <a:pt x="486498" y="503897"/>
                </a:lnTo>
                <a:lnTo>
                  <a:pt x="484644" y="501357"/>
                </a:lnTo>
                <a:lnTo>
                  <a:pt x="473456" y="486117"/>
                </a:lnTo>
                <a:lnTo>
                  <a:pt x="471055" y="482854"/>
                </a:lnTo>
                <a:lnTo>
                  <a:pt x="471055" y="493737"/>
                </a:lnTo>
                <a:lnTo>
                  <a:pt x="469506" y="497547"/>
                </a:lnTo>
                <a:lnTo>
                  <a:pt x="468553" y="499516"/>
                </a:lnTo>
                <a:lnTo>
                  <a:pt x="468553" y="505167"/>
                </a:lnTo>
                <a:lnTo>
                  <a:pt x="468553" y="506437"/>
                </a:lnTo>
                <a:lnTo>
                  <a:pt x="466712" y="506437"/>
                </a:lnTo>
                <a:lnTo>
                  <a:pt x="466712" y="510247"/>
                </a:lnTo>
                <a:lnTo>
                  <a:pt x="466712" y="512787"/>
                </a:lnTo>
                <a:lnTo>
                  <a:pt x="466394" y="514057"/>
                </a:lnTo>
                <a:lnTo>
                  <a:pt x="465797" y="514057"/>
                </a:lnTo>
                <a:lnTo>
                  <a:pt x="465480" y="512787"/>
                </a:lnTo>
                <a:lnTo>
                  <a:pt x="465480" y="510247"/>
                </a:lnTo>
                <a:lnTo>
                  <a:pt x="465797" y="508977"/>
                </a:lnTo>
                <a:lnTo>
                  <a:pt x="466394" y="508977"/>
                </a:lnTo>
                <a:lnTo>
                  <a:pt x="466712" y="510247"/>
                </a:lnTo>
                <a:lnTo>
                  <a:pt x="466712" y="506437"/>
                </a:lnTo>
                <a:lnTo>
                  <a:pt x="466394" y="506437"/>
                </a:lnTo>
                <a:lnTo>
                  <a:pt x="466394" y="505167"/>
                </a:lnTo>
                <a:lnTo>
                  <a:pt x="467029" y="503897"/>
                </a:lnTo>
                <a:lnTo>
                  <a:pt x="468249" y="503897"/>
                </a:lnTo>
                <a:lnTo>
                  <a:pt x="468553" y="505167"/>
                </a:lnTo>
                <a:lnTo>
                  <a:pt x="468553" y="499516"/>
                </a:lnTo>
                <a:lnTo>
                  <a:pt x="467652" y="501357"/>
                </a:lnTo>
                <a:lnTo>
                  <a:pt x="466712" y="501357"/>
                </a:lnTo>
                <a:lnTo>
                  <a:pt x="467029" y="496277"/>
                </a:lnTo>
                <a:lnTo>
                  <a:pt x="467334" y="492467"/>
                </a:lnTo>
                <a:lnTo>
                  <a:pt x="471055" y="493737"/>
                </a:lnTo>
                <a:lnTo>
                  <a:pt x="471055" y="482854"/>
                </a:lnTo>
                <a:lnTo>
                  <a:pt x="469506" y="480745"/>
                </a:lnTo>
                <a:lnTo>
                  <a:pt x="469506" y="489927"/>
                </a:lnTo>
                <a:lnTo>
                  <a:pt x="469506" y="491197"/>
                </a:lnTo>
                <a:lnTo>
                  <a:pt x="468553" y="491197"/>
                </a:lnTo>
                <a:lnTo>
                  <a:pt x="468249" y="492467"/>
                </a:lnTo>
                <a:lnTo>
                  <a:pt x="467334" y="491197"/>
                </a:lnTo>
                <a:lnTo>
                  <a:pt x="467131" y="489927"/>
                </a:lnTo>
                <a:lnTo>
                  <a:pt x="466712" y="487387"/>
                </a:lnTo>
                <a:lnTo>
                  <a:pt x="467029" y="486117"/>
                </a:lnTo>
                <a:lnTo>
                  <a:pt x="468249" y="486117"/>
                </a:lnTo>
                <a:lnTo>
                  <a:pt x="468896" y="487387"/>
                </a:lnTo>
                <a:lnTo>
                  <a:pt x="469506" y="489927"/>
                </a:lnTo>
                <a:lnTo>
                  <a:pt x="469506" y="480745"/>
                </a:lnTo>
                <a:lnTo>
                  <a:pt x="465988" y="475957"/>
                </a:lnTo>
                <a:lnTo>
                  <a:pt x="465797" y="475703"/>
                </a:lnTo>
                <a:lnTo>
                  <a:pt x="465797" y="482307"/>
                </a:lnTo>
                <a:lnTo>
                  <a:pt x="465480" y="483577"/>
                </a:lnTo>
                <a:lnTo>
                  <a:pt x="465162" y="487387"/>
                </a:lnTo>
                <a:lnTo>
                  <a:pt x="465162" y="492467"/>
                </a:lnTo>
                <a:lnTo>
                  <a:pt x="464858" y="495007"/>
                </a:lnTo>
                <a:lnTo>
                  <a:pt x="463943" y="505167"/>
                </a:lnTo>
                <a:lnTo>
                  <a:pt x="462699" y="512787"/>
                </a:lnTo>
                <a:lnTo>
                  <a:pt x="459917" y="515327"/>
                </a:lnTo>
                <a:lnTo>
                  <a:pt x="459917" y="498817"/>
                </a:lnTo>
                <a:lnTo>
                  <a:pt x="458698" y="498817"/>
                </a:lnTo>
                <a:lnTo>
                  <a:pt x="457746" y="507707"/>
                </a:lnTo>
                <a:lnTo>
                  <a:pt x="456539" y="514057"/>
                </a:lnTo>
                <a:lnTo>
                  <a:pt x="454355" y="515327"/>
                </a:lnTo>
                <a:lnTo>
                  <a:pt x="454990" y="500087"/>
                </a:lnTo>
                <a:lnTo>
                  <a:pt x="453440" y="500087"/>
                </a:lnTo>
                <a:lnTo>
                  <a:pt x="450049" y="515327"/>
                </a:lnTo>
                <a:lnTo>
                  <a:pt x="450875" y="503897"/>
                </a:lnTo>
                <a:lnTo>
                  <a:pt x="450964" y="500087"/>
                </a:lnTo>
                <a:lnTo>
                  <a:pt x="450354" y="500087"/>
                </a:lnTo>
                <a:lnTo>
                  <a:pt x="449427" y="501357"/>
                </a:lnTo>
                <a:lnTo>
                  <a:pt x="447255" y="516597"/>
                </a:lnTo>
                <a:lnTo>
                  <a:pt x="444500" y="522947"/>
                </a:lnTo>
                <a:lnTo>
                  <a:pt x="441401" y="525487"/>
                </a:lnTo>
                <a:lnTo>
                  <a:pt x="441782" y="524217"/>
                </a:lnTo>
                <a:lnTo>
                  <a:pt x="444500" y="515327"/>
                </a:lnTo>
                <a:lnTo>
                  <a:pt x="444500" y="508977"/>
                </a:lnTo>
                <a:lnTo>
                  <a:pt x="443852" y="502627"/>
                </a:lnTo>
                <a:lnTo>
                  <a:pt x="442950" y="502627"/>
                </a:lnTo>
                <a:lnTo>
                  <a:pt x="441998" y="510247"/>
                </a:lnTo>
                <a:lnTo>
                  <a:pt x="440778" y="517867"/>
                </a:lnTo>
                <a:lnTo>
                  <a:pt x="437997" y="524217"/>
                </a:lnTo>
                <a:lnTo>
                  <a:pt x="437222" y="522947"/>
                </a:lnTo>
                <a:lnTo>
                  <a:pt x="434911" y="519137"/>
                </a:lnTo>
                <a:lnTo>
                  <a:pt x="440778" y="511517"/>
                </a:lnTo>
                <a:lnTo>
                  <a:pt x="439547" y="503897"/>
                </a:lnTo>
                <a:lnTo>
                  <a:pt x="438924" y="503897"/>
                </a:lnTo>
                <a:lnTo>
                  <a:pt x="433362" y="522947"/>
                </a:lnTo>
                <a:lnTo>
                  <a:pt x="431495" y="522947"/>
                </a:lnTo>
                <a:lnTo>
                  <a:pt x="432142" y="520407"/>
                </a:lnTo>
                <a:lnTo>
                  <a:pt x="433997" y="515327"/>
                </a:lnTo>
                <a:lnTo>
                  <a:pt x="434606" y="503897"/>
                </a:lnTo>
                <a:lnTo>
                  <a:pt x="433679" y="505167"/>
                </a:lnTo>
                <a:lnTo>
                  <a:pt x="430593" y="515327"/>
                </a:lnTo>
                <a:lnTo>
                  <a:pt x="428434" y="519137"/>
                </a:lnTo>
                <a:lnTo>
                  <a:pt x="428586" y="516597"/>
                </a:lnTo>
                <a:lnTo>
                  <a:pt x="428663" y="515327"/>
                </a:lnTo>
                <a:lnTo>
                  <a:pt x="429348" y="503897"/>
                </a:lnTo>
                <a:lnTo>
                  <a:pt x="425335" y="515327"/>
                </a:lnTo>
                <a:lnTo>
                  <a:pt x="425373" y="514057"/>
                </a:lnTo>
                <a:lnTo>
                  <a:pt x="425513" y="510247"/>
                </a:lnTo>
                <a:lnTo>
                  <a:pt x="425653" y="506437"/>
                </a:lnTo>
                <a:lnTo>
                  <a:pt x="421335" y="507707"/>
                </a:lnTo>
                <a:lnTo>
                  <a:pt x="423176" y="505167"/>
                </a:lnTo>
                <a:lnTo>
                  <a:pt x="425958" y="502627"/>
                </a:lnTo>
                <a:lnTo>
                  <a:pt x="429983" y="501357"/>
                </a:lnTo>
                <a:lnTo>
                  <a:pt x="437832" y="500087"/>
                </a:lnTo>
                <a:lnTo>
                  <a:pt x="441744" y="498817"/>
                </a:lnTo>
                <a:lnTo>
                  <a:pt x="445643" y="497547"/>
                </a:lnTo>
                <a:lnTo>
                  <a:pt x="453326" y="496277"/>
                </a:lnTo>
                <a:lnTo>
                  <a:pt x="460857" y="493737"/>
                </a:lnTo>
                <a:lnTo>
                  <a:pt x="463943" y="491197"/>
                </a:lnTo>
                <a:lnTo>
                  <a:pt x="465162" y="492467"/>
                </a:lnTo>
                <a:lnTo>
                  <a:pt x="465162" y="487387"/>
                </a:lnTo>
                <a:lnTo>
                  <a:pt x="462699" y="489927"/>
                </a:lnTo>
                <a:lnTo>
                  <a:pt x="462699" y="487387"/>
                </a:lnTo>
                <a:lnTo>
                  <a:pt x="462407" y="484847"/>
                </a:lnTo>
                <a:lnTo>
                  <a:pt x="462699" y="481037"/>
                </a:lnTo>
                <a:lnTo>
                  <a:pt x="460857" y="477774"/>
                </a:lnTo>
                <a:lnTo>
                  <a:pt x="460857" y="488657"/>
                </a:lnTo>
                <a:lnTo>
                  <a:pt x="459308" y="493737"/>
                </a:lnTo>
                <a:lnTo>
                  <a:pt x="453136" y="493737"/>
                </a:lnTo>
                <a:lnTo>
                  <a:pt x="432447" y="498817"/>
                </a:lnTo>
                <a:lnTo>
                  <a:pt x="431203" y="497547"/>
                </a:lnTo>
                <a:lnTo>
                  <a:pt x="431203" y="496277"/>
                </a:lnTo>
                <a:lnTo>
                  <a:pt x="430898" y="496277"/>
                </a:lnTo>
                <a:lnTo>
                  <a:pt x="431495" y="495007"/>
                </a:lnTo>
                <a:lnTo>
                  <a:pt x="433057" y="495007"/>
                </a:lnTo>
                <a:lnTo>
                  <a:pt x="433057" y="496277"/>
                </a:lnTo>
                <a:lnTo>
                  <a:pt x="435229" y="496277"/>
                </a:lnTo>
                <a:lnTo>
                  <a:pt x="436156" y="495007"/>
                </a:lnTo>
                <a:lnTo>
                  <a:pt x="436156" y="493737"/>
                </a:lnTo>
                <a:lnTo>
                  <a:pt x="436156" y="492467"/>
                </a:lnTo>
                <a:lnTo>
                  <a:pt x="436156" y="489927"/>
                </a:lnTo>
                <a:lnTo>
                  <a:pt x="433362" y="489927"/>
                </a:lnTo>
                <a:lnTo>
                  <a:pt x="433362" y="492467"/>
                </a:lnTo>
                <a:lnTo>
                  <a:pt x="430898" y="492467"/>
                </a:lnTo>
                <a:lnTo>
                  <a:pt x="430898" y="491197"/>
                </a:lnTo>
                <a:lnTo>
                  <a:pt x="429653" y="491197"/>
                </a:lnTo>
                <a:lnTo>
                  <a:pt x="426897" y="489927"/>
                </a:lnTo>
                <a:lnTo>
                  <a:pt x="426897" y="488657"/>
                </a:lnTo>
                <a:lnTo>
                  <a:pt x="429348" y="487387"/>
                </a:lnTo>
                <a:lnTo>
                  <a:pt x="444500" y="483577"/>
                </a:lnTo>
                <a:lnTo>
                  <a:pt x="446951" y="483577"/>
                </a:lnTo>
                <a:lnTo>
                  <a:pt x="447890" y="482307"/>
                </a:lnTo>
                <a:lnTo>
                  <a:pt x="447255" y="479767"/>
                </a:lnTo>
                <a:lnTo>
                  <a:pt x="447179" y="478497"/>
                </a:lnTo>
                <a:lnTo>
                  <a:pt x="446570" y="468337"/>
                </a:lnTo>
                <a:lnTo>
                  <a:pt x="446036" y="459447"/>
                </a:lnTo>
                <a:lnTo>
                  <a:pt x="445096" y="455637"/>
                </a:lnTo>
                <a:lnTo>
                  <a:pt x="447890" y="456907"/>
                </a:lnTo>
                <a:lnTo>
                  <a:pt x="448805" y="459447"/>
                </a:lnTo>
                <a:lnTo>
                  <a:pt x="450964" y="459447"/>
                </a:lnTo>
                <a:lnTo>
                  <a:pt x="451281" y="460717"/>
                </a:lnTo>
                <a:lnTo>
                  <a:pt x="449427" y="461987"/>
                </a:lnTo>
                <a:lnTo>
                  <a:pt x="454685" y="463257"/>
                </a:lnTo>
                <a:lnTo>
                  <a:pt x="456209" y="464527"/>
                </a:lnTo>
                <a:lnTo>
                  <a:pt x="453440" y="467067"/>
                </a:lnTo>
                <a:lnTo>
                  <a:pt x="449110" y="468337"/>
                </a:lnTo>
                <a:lnTo>
                  <a:pt x="454685" y="468337"/>
                </a:lnTo>
                <a:lnTo>
                  <a:pt x="457149" y="469607"/>
                </a:lnTo>
                <a:lnTo>
                  <a:pt x="456539" y="470877"/>
                </a:lnTo>
                <a:lnTo>
                  <a:pt x="454990" y="470877"/>
                </a:lnTo>
                <a:lnTo>
                  <a:pt x="449745" y="472147"/>
                </a:lnTo>
                <a:lnTo>
                  <a:pt x="456209" y="473417"/>
                </a:lnTo>
                <a:lnTo>
                  <a:pt x="459308" y="473417"/>
                </a:lnTo>
                <a:lnTo>
                  <a:pt x="459308" y="474687"/>
                </a:lnTo>
                <a:lnTo>
                  <a:pt x="455599" y="475957"/>
                </a:lnTo>
                <a:lnTo>
                  <a:pt x="452805" y="478497"/>
                </a:lnTo>
                <a:lnTo>
                  <a:pt x="459613" y="478497"/>
                </a:lnTo>
                <a:lnTo>
                  <a:pt x="460235" y="479767"/>
                </a:lnTo>
                <a:lnTo>
                  <a:pt x="459308" y="482307"/>
                </a:lnTo>
                <a:lnTo>
                  <a:pt x="460857" y="488657"/>
                </a:lnTo>
                <a:lnTo>
                  <a:pt x="460857" y="477774"/>
                </a:lnTo>
                <a:lnTo>
                  <a:pt x="460552" y="477227"/>
                </a:lnTo>
                <a:lnTo>
                  <a:pt x="459308" y="475957"/>
                </a:lnTo>
                <a:lnTo>
                  <a:pt x="461467" y="475957"/>
                </a:lnTo>
                <a:lnTo>
                  <a:pt x="465480" y="479767"/>
                </a:lnTo>
                <a:lnTo>
                  <a:pt x="465797" y="482307"/>
                </a:lnTo>
                <a:lnTo>
                  <a:pt x="465797" y="475703"/>
                </a:lnTo>
                <a:lnTo>
                  <a:pt x="460400" y="468337"/>
                </a:lnTo>
                <a:lnTo>
                  <a:pt x="451154" y="455637"/>
                </a:lnTo>
                <a:lnTo>
                  <a:pt x="449313" y="453097"/>
                </a:lnTo>
                <a:lnTo>
                  <a:pt x="442950" y="444360"/>
                </a:lnTo>
                <a:lnTo>
                  <a:pt x="442950" y="470877"/>
                </a:lnTo>
                <a:lnTo>
                  <a:pt x="442950" y="472147"/>
                </a:lnTo>
                <a:lnTo>
                  <a:pt x="442645" y="473773"/>
                </a:lnTo>
                <a:lnTo>
                  <a:pt x="442645" y="479767"/>
                </a:lnTo>
                <a:lnTo>
                  <a:pt x="442645" y="482307"/>
                </a:lnTo>
                <a:lnTo>
                  <a:pt x="439851" y="482307"/>
                </a:lnTo>
                <a:lnTo>
                  <a:pt x="439851" y="479767"/>
                </a:lnTo>
                <a:lnTo>
                  <a:pt x="442645" y="479767"/>
                </a:lnTo>
                <a:lnTo>
                  <a:pt x="442645" y="473773"/>
                </a:lnTo>
                <a:lnTo>
                  <a:pt x="441998" y="477227"/>
                </a:lnTo>
                <a:lnTo>
                  <a:pt x="441083" y="478497"/>
                </a:lnTo>
                <a:lnTo>
                  <a:pt x="439851" y="475957"/>
                </a:lnTo>
                <a:lnTo>
                  <a:pt x="440156" y="470877"/>
                </a:lnTo>
                <a:lnTo>
                  <a:pt x="440309" y="469607"/>
                </a:lnTo>
                <a:lnTo>
                  <a:pt x="440461" y="468337"/>
                </a:lnTo>
                <a:lnTo>
                  <a:pt x="442950" y="470877"/>
                </a:lnTo>
                <a:lnTo>
                  <a:pt x="442950" y="444360"/>
                </a:lnTo>
                <a:lnTo>
                  <a:pt x="437299" y="436587"/>
                </a:lnTo>
                <a:lnTo>
                  <a:pt x="433603" y="431507"/>
                </a:lnTo>
                <a:lnTo>
                  <a:pt x="431749" y="428967"/>
                </a:lnTo>
                <a:lnTo>
                  <a:pt x="429907" y="426427"/>
                </a:lnTo>
                <a:lnTo>
                  <a:pt x="424345" y="418807"/>
                </a:lnTo>
                <a:lnTo>
                  <a:pt x="423799" y="418071"/>
                </a:lnTo>
                <a:lnTo>
                  <a:pt x="423799" y="425157"/>
                </a:lnTo>
                <a:lnTo>
                  <a:pt x="422554" y="425157"/>
                </a:lnTo>
                <a:lnTo>
                  <a:pt x="417614" y="423887"/>
                </a:lnTo>
                <a:lnTo>
                  <a:pt x="412673" y="422617"/>
                </a:lnTo>
                <a:lnTo>
                  <a:pt x="412051" y="422617"/>
                </a:lnTo>
                <a:lnTo>
                  <a:pt x="409600" y="421347"/>
                </a:lnTo>
                <a:lnTo>
                  <a:pt x="408355" y="422617"/>
                </a:lnTo>
                <a:lnTo>
                  <a:pt x="406806" y="422617"/>
                </a:lnTo>
                <a:lnTo>
                  <a:pt x="405587" y="423621"/>
                </a:lnTo>
                <a:lnTo>
                  <a:pt x="405587" y="436587"/>
                </a:lnTo>
                <a:lnTo>
                  <a:pt x="405257" y="437857"/>
                </a:lnTo>
                <a:lnTo>
                  <a:pt x="401256" y="446747"/>
                </a:lnTo>
                <a:lnTo>
                  <a:pt x="400646" y="445477"/>
                </a:lnTo>
                <a:lnTo>
                  <a:pt x="402501" y="436587"/>
                </a:lnTo>
                <a:lnTo>
                  <a:pt x="404660" y="435317"/>
                </a:lnTo>
                <a:lnTo>
                  <a:pt x="405587" y="436587"/>
                </a:lnTo>
                <a:lnTo>
                  <a:pt x="405587" y="423621"/>
                </a:lnTo>
                <a:lnTo>
                  <a:pt x="405257" y="423887"/>
                </a:lnTo>
                <a:lnTo>
                  <a:pt x="406196" y="422617"/>
                </a:lnTo>
                <a:lnTo>
                  <a:pt x="406806" y="421347"/>
                </a:lnTo>
                <a:lnTo>
                  <a:pt x="407746" y="421347"/>
                </a:lnTo>
                <a:lnTo>
                  <a:pt x="405257" y="420077"/>
                </a:lnTo>
                <a:lnTo>
                  <a:pt x="404037" y="420077"/>
                </a:lnTo>
                <a:lnTo>
                  <a:pt x="400951" y="422617"/>
                </a:lnTo>
                <a:lnTo>
                  <a:pt x="400951" y="434047"/>
                </a:lnTo>
                <a:lnTo>
                  <a:pt x="400024" y="436587"/>
                </a:lnTo>
                <a:lnTo>
                  <a:pt x="398195" y="446747"/>
                </a:lnTo>
                <a:lnTo>
                  <a:pt x="396582" y="456907"/>
                </a:lnTo>
                <a:lnTo>
                  <a:pt x="395376" y="467067"/>
                </a:lnTo>
                <a:lnTo>
                  <a:pt x="394779" y="479767"/>
                </a:lnTo>
                <a:lnTo>
                  <a:pt x="393534" y="477227"/>
                </a:lnTo>
                <a:lnTo>
                  <a:pt x="394462" y="465797"/>
                </a:lnTo>
                <a:lnTo>
                  <a:pt x="395160" y="455637"/>
                </a:lnTo>
                <a:lnTo>
                  <a:pt x="395973" y="446747"/>
                </a:lnTo>
                <a:lnTo>
                  <a:pt x="397243" y="436587"/>
                </a:lnTo>
                <a:lnTo>
                  <a:pt x="398487" y="434047"/>
                </a:lnTo>
                <a:lnTo>
                  <a:pt x="400951" y="434047"/>
                </a:lnTo>
                <a:lnTo>
                  <a:pt x="400951" y="422617"/>
                </a:lnTo>
                <a:lnTo>
                  <a:pt x="401548" y="421347"/>
                </a:lnTo>
                <a:lnTo>
                  <a:pt x="403402" y="418807"/>
                </a:lnTo>
                <a:lnTo>
                  <a:pt x="400951" y="417537"/>
                </a:lnTo>
                <a:lnTo>
                  <a:pt x="399097" y="418807"/>
                </a:lnTo>
                <a:lnTo>
                  <a:pt x="397548" y="420077"/>
                </a:lnTo>
                <a:lnTo>
                  <a:pt x="395693" y="421347"/>
                </a:lnTo>
                <a:lnTo>
                  <a:pt x="396621" y="420077"/>
                </a:lnTo>
                <a:lnTo>
                  <a:pt x="397548" y="418807"/>
                </a:lnTo>
                <a:lnTo>
                  <a:pt x="398792" y="417537"/>
                </a:lnTo>
                <a:lnTo>
                  <a:pt x="395389" y="416267"/>
                </a:lnTo>
                <a:lnTo>
                  <a:pt x="395084" y="416521"/>
                </a:lnTo>
                <a:lnTo>
                  <a:pt x="395084" y="434047"/>
                </a:lnTo>
                <a:lnTo>
                  <a:pt x="394779" y="436587"/>
                </a:lnTo>
                <a:lnTo>
                  <a:pt x="393103" y="446747"/>
                </a:lnTo>
                <a:lnTo>
                  <a:pt x="392607" y="451078"/>
                </a:lnTo>
                <a:lnTo>
                  <a:pt x="392607" y="491197"/>
                </a:lnTo>
                <a:lnTo>
                  <a:pt x="391071" y="491998"/>
                </a:lnTo>
                <a:lnTo>
                  <a:pt x="391071" y="502627"/>
                </a:lnTo>
                <a:lnTo>
                  <a:pt x="387680" y="505167"/>
                </a:lnTo>
                <a:lnTo>
                  <a:pt x="384289" y="506437"/>
                </a:lnTo>
                <a:lnTo>
                  <a:pt x="380873" y="507009"/>
                </a:lnTo>
                <a:lnTo>
                  <a:pt x="380873" y="511517"/>
                </a:lnTo>
                <a:lnTo>
                  <a:pt x="380568" y="515327"/>
                </a:lnTo>
                <a:lnTo>
                  <a:pt x="379336" y="522947"/>
                </a:lnTo>
                <a:lnTo>
                  <a:pt x="377482" y="525487"/>
                </a:lnTo>
                <a:lnTo>
                  <a:pt x="375945" y="526757"/>
                </a:lnTo>
                <a:lnTo>
                  <a:pt x="375704" y="522947"/>
                </a:lnTo>
                <a:lnTo>
                  <a:pt x="375780" y="517867"/>
                </a:lnTo>
                <a:lnTo>
                  <a:pt x="375945" y="514057"/>
                </a:lnTo>
                <a:lnTo>
                  <a:pt x="372859" y="520407"/>
                </a:lnTo>
                <a:lnTo>
                  <a:pt x="374091" y="528027"/>
                </a:lnTo>
                <a:lnTo>
                  <a:pt x="369138" y="529297"/>
                </a:lnTo>
                <a:lnTo>
                  <a:pt x="366979" y="526757"/>
                </a:lnTo>
                <a:lnTo>
                  <a:pt x="370382" y="520407"/>
                </a:lnTo>
                <a:lnTo>
                  <a:pt x="370992" y="515327"/>
                </a:lnTo>
                <a:lnTo>
                  <a:pt x="366369" y="519137"/>
                </a:lnTo>
                <a:lnTo>
                  <a:pt x="367906" y="524217"/>
                </a:lnTo>
                <a:lnTo>
                  <a:pt x="363893" y="530567"/>
                </a:lnTo>
                <a:lnTo>
                  <a:pt x="362356" y="530567"/>
                </a:lnTo>
                <a:lnTo>
                  <a:pt x="362661" y="525487"/>
                </a:lnTo>
                <a:lnTo>
                  <a:pt x="363588" y="516597"/>
                </a:lnTo>
                <a:lnTo>
                  <a:pt x="361429" y="522947"/>
                </a:lnTo>
                <a:lnTo>
                  <a:pt x="359575" y="528027"/>
                </a:lnTo>
                <a:lnTo>
                  <a:pt x="358343" y="529475"/>
                </a:lnTo>
                <a:lnTo>
                  <a:pt x="358343" y="571207"/>
                </a:lnTo>
                <a:lnTo>
                  <a:pt x="356184" y="573747"/>
                </a:lnTo>
                <a:lnTo>
                  <a:pt x="354634" y="571982"/>
                </a:lnTo>
                <a:lnTo>
                  <a:pt x="354634" y="573747"/>
                </a:lnTo>
                <a:lnTo>
                  <a:pt x="352158" y="576287"/>
                </a:lnTo>
                <a:lnTo>
                  <a:pt x="352158" y="577557"/>
                </a:lnTo>
                <a:lnTo>
                  <a:pt x="349389" y="580097"/>
                </a:lnTo>
                <a:lnTo>
                  <a:pt x="347840" y="578827"/>
                </a:lnTo>
                <a:lnTo>
                  <a:pt x="345681" y="576719"/>
                </a:lnTo>
                <a:lnTo>
                  <a:pt x="345681" y="582637"/>
                </a:lnTo>
                <a:lnTo>
                  <a:pt x="341985" y="583907"/>
                </a:lnTo>
                <a:lnTo>
                  <a:pt x="341045" y="582637"/>
                </a:lnTo>
                <a:lnTo>
                  <a:pt x="340423" y="582079"/>
                </a:lnTo>
                <a:lnTo>
                  <a:pt x="340423" y="585177"/>
                </a:lnTo>
                <a:lnTo>
                  <a:pt x="337959" y="586447"/>
                </a:lnTo>
                <a:lnTo>
                  <a:pt x="337642" y="585800"/>
                </a:lnTo>
                <a:lnTo>
                  <a:pt x="337642" y="587717"/>
                </a:lnTo>
                <a:lnTo>
                  <a:pt x="335800" y="588987"/>
                </a:lnTo>
                <a:lnTo>
                  <a:pt x="335483" y="588340"/>
                </a:lnTo>
                <a:lnTo>
                  <a:pt x="335483" y="590257"/>
                </a:lnTo>
                <a:lnTo>
                  <a:pt x="333324" y="591527"/>
                </a:lnTo>
                <a:lnTo>
                  <a:pt x="332397" y="591527"/>
                </a:lnTo>
                <a:lnTo>
                  <a:pt x="329311" y="587717"/>
                </a:lnTo>
                <a:lnTo>
                  <a:pt x="328993" y="587400"/>
                </a:lnTo>
                <a:lnTo>
                  <a:pt x="328993" y="630897"/>
                </a:lnTo>
                <a:lnTo>
                  <a:pt x="325907" y="634707"/>
                </a:lnTo>
                <a:lnTo>
                  <a:pt x="324980" y="634707"/>
                </a:lnTo>
                <a:lnTo>
                  <a:pt x="323443" y="638517"/>
                </a:lnTo>
                <a:lnTo>
                  <a:pt x="320052" y="644867"/>
                </a:lnTo>
                <a:lnTo>
                  <a:pt x="321348" y="641057"/>
                </a:lnTo>
                <a:lnTo>
                  <a:pt x="322211" y="638517"/>
                </a:lnTo>
                <a:lnTo>
                  <a:pt x="323138" y="634707"/>
                </a:lnTo>
                <a:lnTo>
                  <a:pt x="322211" y="634707"/>
                </a:lnTo>
                <a:lnTo>
                  <a:pt x="320662" y="633437"/>
                </a:lnTo>
                <a:lnTo>
                  <a:pt x="319125" y="633437"/>
                </a:lnTo>
                <a:lnTo>
                  <a:pt x="316344" y="635977"/>
                </a:lnTo>
                <a:lnTo>
                  <a:pt x="311721" y="641057"/>
                </a:lnTo>
                <a:lnTo>
                  <a:pt x="315417" y="635977"/>
                </a:lnTo>
                <a:lnTo>
                  <a:pt x="316953" y="633437"/>
                </a:lnTo>
                <a:lnTo>
                  <a:pt x="316344" y="633437"/>
                </a:lnTo>
                <a:lnTo>
                  <a:pt x="315734" y="632167"/>
                </a:lnTo>
                <a:lnTo>
                  <a:pt x="315099" y="632167"/>
                </a:lnTo>
                <a:lnTo>
                  <a:pt x="312331" y="635977"/>
                </a:lnTo>
                <a:lnTo>
                  <a:pt x="307695" y="641057"/>
                </a:lnTo>
                <a:lnTo>
                  <a:pt x="312940" y="632167"/>
                </a:lnTo>
                <a:lnTo>
                  <a:pt x="310476" y="632167"/>
                </a:lnTo>
                <a:lnTo>
                  <a:pt x="308622" y="634707"/>
                </a:lnTo>
                <a:lnTo>
                  <a:pt x="304304" y="641057"/>
                </a:lnTo>
                <a:lnTo>
                  <a:pt x="305536" y="638517"/>
                </a:lnTo>
                <a:lnTo>
                  <a:pt x="307390" y="634707"/>
                </a:lnTo>
                <a:lnTo>
                  <a:pt x="308317" y="632167"/>
                </a:lnTo>
                <a:lnTo>
                  <a:pt x="305841" y="633437"/>
                </a:lnTo>
                <a:lnTo>
                  <a:pt x="304914" y="633437"/>
                </a:lnTo>
                <a:lnTo>
                  <a:pt x="302742" y="638517"/>
                </a:lnTo>
                <a:lnTo>
                  <a:pt x="303682" y="633437"/>
                </a:lnTo>
                <a:lnTo>
                  <a:pt x="300901" y="634707"/>
                </a:lnTo>
                <a:lnTo>
                  <a:pt x="298424" y="637247"/>
                </a:lnTo>
                <a:lnTo>
                  <a:pt x="298424" y="694397"/>
                </a:lnTo>
                <a:lnTo>
                  <a:pt x="297497" y="694397"/>
                </a:lnTo>
                <a:lnTo>
                  <a:pt x="295033" y="691857"/>
                </a:lnTo>
                <a:lnTo>
                  <a:pt x="295033" y="698207"/>
                </a:lnTo>
                <a:lnTo>
                  <a:pt x="294424" y="698207"/>
                </a:lnTo>
                <a:lnTo>
                  <a:pt x="294106" y="699477"/>
                </a:lnTo>
                <a:lnTo>
                  <a:pt x="292265" y="696937"/>
                </a:lnTo>
                <a:lnTo>
                  <a:pt x="292265" y="703287"/>
                </a:lnTo>
                <a:lnTo>
                  <a:pt x="292265" y="705827"/>
                </a:lnTo>
                <a:lnTo>
                  <a:pt x="290715" y="705827"/>
                </a:lnTo>
                <a:lnTo>
                  <a:pt x="289483" y="704557"/>
                </a:lnTo>
                <a:lnTo>
                  <a:pt x="288861" y="702017"/>
                </a:lnTo>
                <a:lnTo>
                  <a:pt x="288404" y="700747"/>
                </a:lnTo>
                <a:lnTo>
                  <a:pt x="287934" y="699477"/>
                </a:lnTo>
                <a:lnTo>
                  <a:pt x="287934" y="698207"/>
                </a:lnTo>
                <a:lnTo>
                  <a:pt x="287934" y="696937"/>
                </a:lnTo>
                <a:lnTo>
                  <a:pt x="289179" y="696937"/>
                </a:lnTo>
                <a:lnTo>
                  <a:pt x="290715" y="698207"/>
                </a:lnTo>
                <a:lnTo>
                  <a:pt x="291338" y="700747"/>
                </a:lnTo>
                <a:lnTo>
                  <a:pt x="292265" y="703287"/>
                </a:lnTo>
                <a:lnTo>
                  <a:pt x="292265" y="696937"/>
                </a:lnTo>
                <a:lnTo>
                  <a:pt x="291642" y="695667"/>
                </a:lnTo>
                <a:lnTo>
                  <a:pt x="291490" y="694397"/>
                </a:lnTo>
                <a:lnTo>
                  <a:pt x="291338" y="693127"/>
                </a:lnTo>
                <a:lnTo>
                  <a:pt x="292265" y="693127"/>
                </a:lnTo>
                <a:lnTo>
                  <a:pt x="294106" y="695667"/>
                </a:lnTo>
                <a:lnTo>
                  <a:pt x="294728" y="696937"/>
                </a:lnTo>
                <a:lnTo>
                  <a:pt x="295033" y="698207"/>
                </a:lnTo>
                <a:lnTo>
                  <a:pt x="295033" y="691857"/>
                </a:lnTo>
                <a:lnTo>
                  <a:pt x="293179" y="688047"/>
                </a:lnTo>
                <a:lnTo>
                  <a:pt x="295656" y="688047"/>
                </a:lnTo>
                <a:lnTo>
                  <a:pt x="298132" y="691857"/>
                </a:lnTo>
                <a:lnTo>
                  <a:pt x="298424" y="694397"/>
                </a:lnTo>
                <a:lnTo>
                  <a:pt x="298424" y="637247"/>
                </a:lnTo>
                <a:lnTo>
                  <a:pt x="298132" y="638060"/>
                </a:lnTo>
                <a:lnTo>
                  <a:pt x="298132" y="686777"/>
                </a:lnTo>
                <a:lnTo>
                  <a:pt x="297827" y="688047"/>
                </a:lnTo>
                <a:lnTo>
                  <a:pt x="297497" y="688047"/>
                </a:lnTo>
                <a:lnTo>
                  <a:pt x="295656" y="685507"/>
                </a:lnTo>
                <a:lnTo>
                  <a:pt x="294424" y="682967"/>
                </a:lnTo>
                <a:lnTo>
                  <a:pt x="295338" y="682967"/>
                </a:lnTo>
                <a:lnTo>
                  <a:pt x="296265" y="684237"/>
                </a:lnTo>
                <a:lnTo>
                  <a:pt x="296887" y="684237"/>
                </a:lnTo>
                <a:lnTo>
                  <a:pt x="297827" y="685507"/>
                </a:lnTo>
                <a:lnTo>
                  <a:pt x="298132" y="686777"/>
                </a:lnTo>
                <a:lnTo>
                  <a:pt x="298132" y="638060"/>
                </a:lnTo>
                <a:lnTo>
                  <a:pt x="297497" y="639787"/>
                </a:lnTo>
                <a:lnTo>
                  <a:pt x="297497" y="634707"/>
                </a:lnTo>
                <a:lnTo>
                  <a:pt x="301523" y="630897"/>
                </a:lnTo>
                <a:lnTo>
                  <a:pt x="309245" y="630897"/>
                </a:lnTo>
                <a:lnTo>
                  <a:pt x="318198" y="629627"/>
                </a:lnTo>
                <a:lnTo>
                  <a:pt x="328993" y="630897"/>
                </a:lnTo>
                <a:lnTo>
                  <a:pt x="328993" y="587400"/>
                </a:lnTo>
                <a:lnTo>
                  <a:pt x="328079" y="586447"/>
                </a:lnTo>
                <a:lnTo>
                  <a:pt x="330238" y="585177"/>
                </a:lnTo>
                <a:lnTo>
                  <a:pt x="330847" y="585177"/>
                </a:lnTo>
                <a:lnTo>
                  <a:pt x="334556" y="588987"/>
                </a:lnTo>
                <a:lnTo>
                  <a:pt x="335483" y="590257"/>
                </a:lnTo>
                <a:lnTo>
                  <a:pt x="335483" y="588340"/>
                </a:lnTo>
                <a:lnTo>
                  <a:pt x="335178" y="587717"/>
                </a:lnTo>
                <a:lnTo>
                  <a:pt x="332092" y="585177"/>
                </a:lnTo>
                <a:lnTo>
                  <a:pt x="331482" y="583907"/>
                </a:lnTo>
                <a:lnTo>
                  <a:pt x="333019" y="582637"/>
                </a:lnTo>
                <a:lnTo>
                  <a:pt x="337642" y="587717"/>
                </a:lnTo>
                <a:lnTo>
                  <a:pt x="337642" y="585800"/>
                </a:lnTo>
                <a:lnTo>
                  <a:pt x="337337" y="585177"/>
                </a:lnTo>
                <a:lnTo>
                  <a:pt x="333946" y="582637"/>
                </a:lnTo>
                <a:lnTo>
                  <a:pt x="332701" y="581367"/>
                </a:lnTo>
                <a:lnTo>
                  <a:pt x="334873" y="580097"/>
                </a:lnTo>
                <a:lnTo>
                  <a:pt x="340423" y="585177"/>
                </a:lnTo>
                <a:lnTo>
                  <a:pt x="340423" y="582079"/>
                </a:lnTo>
                <a:lnTo>
                  <a:pt x="338264" y="580097"/>
                </a:lnTo>
                <a:lnTo>
                  <a:pt x="335483" y="577557"/>
                </a:lnTo>
                <a:lnTo>
                  <a:pt x="334251" y="576287"/>
                </a:lnTo>
                <a:lnTo>
                  <a:pt x="337032" y="573747"/>
                </a:lnTo>
                <a:lnTo>
                  <a:pt x="338569" y="575017"/>
                </a:lnTo>
                <a:lnTo>
                  <a:pt x="345681" y="582637"/>
                </a:lnTo>
                <a:lnTo>
                  <a:pt x="345681" y="576719"/>
                </a:lnTo>
                <a:lnTo>
                  <a:pt x="342646" y="573747"/>
                </a:lnTo>
                <a:lnTo>
                  <a:pt x="341350" y="572477"/>
                </a:lnTo>
                <a:lnTo>
                  <a:pt x="339496" y="571207"/>
                </a:lnTo>
                <a:lnTo>
                  <a:pt x="340741" y="569937"/>
                </a:lnTo>
                <a:lnTo>
                  <a:pt x="341985" y="568667"/>
                </a:lnTo>
                <a:lnTo>
                  <a:pt x="343522" y="569937"/>
                </a:lnTo>
                <a:lnTo>
                  <a:pt x="350304" y="576287"/>
                </a:lnTo>
                <a:lnTo>
                  <a:pt x="352158" y="577557"/>
                </a:lnTo>
                <a:lnTo>
                  <a:pt x="352158" y="576287"/>
                </a:lnTo>
                <a:lnTo>
                  <a:pt x="350926" y="575017"/>
                </a:lnTo>
                <a:lnTo>
                  <a:pt x="345376" y="569937"/>
                </a:lnTo>
                <a:lnTo>
                  <a:pt x="343827" y="568667"/>
                </a:lnTo>
                <a:lnTo>
                  <a:pt x="345681" y="566127"/>
                </a:lnTo>
                <a:lnTo>
                  <a:pt x="347230" y="567397"/>
                </a:lnTo>
                <a:lnTo>
                  <a:pt x="353085" y="572477"/>
                </a:lnTo>
                <a:lnTo>
                  <a:pt x="354634" y="573747"/>
                </a:lnTo>
                <a:lnTo>
                  <a:pt x="354634" y="571982"/>
                </a:lnTo>
                <a:lnTo>
                  <a:pt x="350621" y="567397"/>
                </a:lnTo>
                <a:lnTo>
                  <a:pt x="349389" y="566127"/>
                </a:lnTo>
                <a:lnTo>
                  <a:pt x="350926" y="564857"/>
                </a:lnTo>
                <a:lnTo>
                  <a:pt x="352158" y="566127"/>
                </a:lnTo>
                <a:lnTo>
                  <a:pt x="357098" y="569937"/>
                </a:lnTo>
                <a:lnTo>
                  <a:pt x="358343" y="571207"/>
                </a:lnTo>
                <a:lnTo>
                  <a:pt x="358343" y="529475"/>
                </a:lnTo>
                <a:lnTo>
                  <a:pt x="357403" y="530567"/>
                </a:lnTo>
                <a:lnTo>
                  <a:pt x="356184" y="528027"/>
                </a:lnTo>
                <a:lnTo>
                  <a:pt x="356260" y="522947"/>
                </a:lnTo>
                <a:lnTo>
                  <a:pt x="356476" y="519137"/>
                </a:lnTo>
                <a:lnTo>
                  <a:pt x="354634" y="526757"/>
                </a:lnTo>
                <a:lnTo>
                  <a:pt x="352463" y="531837"/>
                </a:lnTo>
                <a:lnTo>
                  <a:pt x="350621" y="533107"/>
                </a:lnTo>
                <a:lnTo>
                  <a:pt x="349999" y="528027"/>
                </a:lnTo>
                <a:lnTo>
                  <a:pt x="350304" y="524217"/>
                </a:lnTo>
                <a:lnTo>
                  <a:pt x="350926" y="520407"/>
                </a:lnTo>
                <a:lnTo>
                  <a:pt x="349999" y="519137"/>
                </a:lnTo>
                <a:lnTo>
                  <a:pt x="348754" y="526757"/>
                </a:lnTo>
                <a:lnTo>
                  <a:pt x="347535" y="531837"/>
                </a:lnTo>
                <a:lnTo>
                  <a:pt x="345681" y="533107"/>
                </a:lnTo>
                <a:lnTo>
                  <a:pt x="344144" y="529297"/>
                </a:lnTo>
                <a:lnTo>
                  <a:pt x="344068" y="528027"/>
                </a:lnTo>
                <a:lnTo>
                  <a:pt x="343827" y="524217"/>
                </a:lnTo>
                <a:lnTo>
                  <a:pt x="346303" y="519137"/>
                </a:lnTo>
                <a:lnTo>
                  <a:pt x="344449" y="519137"/>
                </a:lnTo>
                <a:lnTo>
                  <a:pt x="343204" y="522947"/>
                </a:lnTo>
                <a:lnTo>
                  <a:pt x="342582" y="526757"/>
                </a:lnTo>
                <a:lnTo>
                  <a:pt x="340728" y="528027"/>
                </a:lnTo>
                <a:lnTo>
                  <a:pt x="338264" y="528027"/>
                </a:lnTo>
                <a:lnTo>
                  <a:pt x="337032" y="525487"/>
                </a:lnTo>
                <a:lnTo>
                  <a:pt x="337032" y="520407"/>
                </a:lnTo>
                <a:lnTo>
                  <a:pt x="334873" y="529297"/>
                </a:lnTo>
                <a:lnTo>
                  <a:pt x="331787" y="533107"/>
                </a:lnTo>
                <a:lnTo>
                  <a:pt x="328396" y="536917"/>
                </a:lnTo>
                <a:lnTo>
                  <a:pt x="328079" y="531837"/>
                </a:lnTo>
                <a:lnTo>
                  <a:pt x="328383" y="529297"/>
                </a:lnTo>
                <a:lnTo>
                  <a:pt x="328688" y="526757"/>
                </a:lnTo>
                <a:lnTo>
                  <a:pt x="357720" y="514057"/>
                </a:lnTo>
                <a:lnTo>
                  <a:pt x="378409" y="511517"/>
                </a:lnTo>
                <a:lnTo>
                  <a:pt x="380568" y="510247"/>
                </a:lnTo>
                <a:lnTo>
                  <a:pt x="380873" y="511517"/>
                </a:lnTo>
                <a:lnTo>
                  <a:pt x="380873" y="507009"/>
                </a:lnTo>
                <a:lnTo>
                  <a:pt x="338264" y="514057"/>
                </a:lnTo>
                <a:lnTo>
                  <a:pt x="335483" y="514057"/>
                </a:lnTo>
                <a:lnTo>
                  <a:pt x="332701" y="511517"/>
                </a:lnTo>
                <a:lnTo>
                  <a:pt x="331482" y="505167"/>
                </a:lnTo>
                <a:lnTo>
                  <a:pt x="330390" y="497547"/>
                </a:lnTo>
                <a:lnTo>
                  <a:pt x="330276" y="491197"/>
                </a:lnTo>
                <a:lnTo>
                  <a:pt x="330327" y="487387"/>
                </a:lnTo>
                <a:lnTo>
                  <a:pt x="336461" y="444207"/>
                </a:lnTo>
                <a:lnTo>
                  <a:pt x="342582" y="426427"/>
                </a:lnTo>
                <a:lnTo>
                  <a:pt x="344449" y="426427"/>
                </a:lnTo>
                <a:lnTo>
                  <a:pt x="345681" y="427697"/>
                </a:lnTo>
                <a:lnTo>
                  <a:pt x="346303" y="428967"/>
                </a:lnTo>
                <a:lnTo>
                  <a:pt x="342582" y="431507"/>
                </a:lnTo>
                <a:lnTo>
                  <a:pt x="347230" y="432777"/>
                </a:lnTo>
                <a:lnTo>
                  <a:pt x="346608" y="434047"/>
                </a:lnTo>
                <a:lnTo>
                  <a:pt x="340118" y="435317"/>
                </a:lnTo>
                <a:lnTo>
                  <a:pt x="342887" y="437857"/>
                </a:lnTo>
                <a:lnTo>
                  <a:pt x="340728" y="439127"/>
                </a:lnTo>
                <a:lnTo>
                  <a:pt x="345046" y="439127"/>
                </a:lnTo>
                <a:lnTo>
                  <a:pt x="344754" y="440397"/>
                </a:lnTo>
                <a:lnTo>
                  <a:pt x="340118" y="442937"/>
                </a:lnTo>
                <a:lnTo>
                  <a:pt x="343522" y="442937"/>
                </a:lnTo>
                <a:lnTo>
                  <a:pt x="345046" y="444207"/>
                </a:lnTo>
                <a:lnTo>
                  <a:pt x="344144" y="444207"/>
                </a:lnTo>
                <a:lnTo>
                  <a:pt x="340118" y="446747"/>
                </a:lnTo>
                <a:lnTo>
                  <a:pt x="343522" y="448017"/>
                </a:lnTo>
                <a:lnTo>
                  <a:pt x="339191" y="450557"/>
                </a:lnTo>
                <a:lnTo>
                  <a:pt x="342887" y="453097"/>
                </a:lnTo>
                <a:lnTo>
                  <a:pt x="338264" y="454367"/>
                </a:lnTo>
                <a:lnTo>
                  <a:pt x="341350" y="455637"/>
                </a:lnTo>
                <a:lnTo>
                  <a:pt x="342582" y="456907"/>
                </a:lnTo>
                <a:lnTo>
                  <a:pt x="342887" y="458177"/>
                </a:lnTo>
                <a:lnTo>
                  <a:pt x="337959" y="459447"/>
                </a:lnTo>
                <a:lnTo>
                  <a:pt x="340728" y="460717"/>
                </a:lnTo>
                <a:lnTo>
                  <a:pt x="341350" y="461987"/>
                </a:lnTo>
                <a:lnTo>
                  <a:pt x="341350" y="463257"/>
                </a:lnTo>
                <a:lnTo>
                  <a:pt x="336727" y="464527"/>
                </a:lnTo>
                <a:lnTo>
                  <a:pt x="340423" y="468337"/>
                </a:lnTo>
                <a:lnTo>
                  <a:pt x="336727" y="469607"/>
                </a:lnTo>
                <a:lnTo>
                  <a:pt x="339813" y="469607"/>
                </a:lnTo>
                <a:lnTo>
                  <a:pt x="340118" y="472147"/>
                </a:lnTo>
                <a:lnTo>
                  <a:pt x="340423" y="473417"/>
                </a:lnTo>
                <a:lnTo>
                  <a:pt x="336105" y="474687"/>
                </a:lnTo>
                <a:lnTo>
                  <a:pt x="339496" y="475957"/>
                </a:lnTo>
                <a:lnTo>
                  <a:pt x="341045" y="475957"/>
                </a:lnTo>
                <a:lnTo>
                  <a:pt x="340423" y="477227"/>
                </a:lnTo>
                <a:lnTo>
                  <a:pt x="335178" y="479767"/>
                </a:lnTo>
                <a:lnTo>
                  <a:pt x="340118" y="481037"/>
                </a:lnTo>
                <a:lnTo>
                  <a:pt x="340118" y="482307"/>
                </a:lnTo>
                <a:lnTo>
                  <a:pt x="335178" y="483577"/>
                </a:lnTo>
                <a:lnTo>
                  <a:pt x="338886" y="484847"/>
                </a:lnTo>
                <a:lnTo>
                  <a:pt x="340118" y="486117"/>
                </a:lnTo>
                <a:lnTo>
                  <a:pt x="340118" y="487387"/>
                </a:lnTo>
                <a:lnTo>
                  <a:pt x="335483" y="489927"/>
                </a:lnTo>
                <a:lnTo>
                  <a:pt x="340423" y="491197"/>
                </a:lnTo>
                <a:lnTo>
                  <a:pt x="335800" y="495007"/>
                </a:lnTo>
                <a:lnTo>
                  <a:pt x="338569" y="493737"/>
                </a:lnTo>
                <a:lnTo>
                  <a:pt x="340118" y="495007"/>
                </a:lnTo>
                <a:lnTo>
                  <a:pt x="340118" y="496277"/>
                </a:lnTo>
                <a:lnTo>
                  <a:pt x="335800" y="498817"/>
                </a:lnTo>
                <a:lnTo>
                  <a:pt x="339191" y="498817"/>
                </a:lnTo>
                <a:lnTo>
                  <a:pt x="342887" y="500087"/>
                </a:lnTo>
                <a:lnTo>
                  <a:pt x="346303" y="501357"/>
                </a:lnTo>
                <a:lnTo>
                  <a:pt x="347535" y="502627"/>
                </a:lnTo>
                <a:lnTo>
                  <a:pt x="348462" y="501357"/>
                </a:lnTo>
                <a:lnTo>
                  <a:pt x="350621" y="500087"/>
                </a:lnTo>
                <a:lnTo>
                  <a:pt x="352780" y="500087"/>
                </a:lnTo>
                <a:lnTo>
                  <a:pt x="354939" y="501357"/>
                </a:lnTo>
                <a:lnTo>
                  <a:pt x="357098" y="503897"/>
                </a:lnTo>
                <a:lnTo>
                  <a:pt x="358635" y="500087"/>
                </a:lnTo>
                <a:lnTo>
                  <a:pt x="360807" y="503897"/>
                </a:lnTo>
                <a:lnTo>
                  <a:pt x="362191" y="500087"/>
                </a:lnTo>
                <a:lnTo>
                  <a:pt x="362661" y="498817"/>
                </a:lnTo>
                <a:lnTo>
                  <a:pt x="365125" y="506437"/>
                </a:lnTo>
                <a:lnTo>
                  <a:pt x="366979" y="498817"/>
                </a:lnTo>
                <a:lnTo>
                  <a:pt x="369138" y="505167"/>
                </a:lnTo>
                <a:lnTo>
                  <a:pt x="370992" y="498817"/>
                </a:lnTo>
                <a:lnTo>
                  <a:pt x="372541" y="503897"/>
                </a:lnTo>
                <a:lnTo>
                  <a:pt x="374091" y="497547"/>
                </a:lnTo>
                <a:lnTo>
                  <a:pt x="376859" y="503897"/>
                </a:lnTo>
                <a:lnTo>
                  <a:pt x="378675" y="497547"/>
                </a:lnTo>
                <a:lnTo>
                  <a:pt x="379031" y="496277"/>
                </a:lnTo>
                <a:lnTo>
                  <a:pt x="381800" y="502627"/>
                </a:lnTo>
                <a:lnTo>
                  <a:pt x="383654" y="497547"/>
                </a:lnTo>
                <a:lnTo>
                  <a:pt x="386130" y="501357"/>
                </a:lnTo>
                <a:lnTo>
                  <a:pt x="387299" y="497547"/>
                </a:lnTo>
                <a:lnTo>
                  <a:pt x="387680" y="496277"/>
                </a:lnTo>
                <a:lnTo>
                  <a:pt x="391071" y="502627"/>
                </a:lnTo>
                <a:lnTo>
                  <a:pt x="391071" y="491998"/>
                </a:lnTo>
                <a:lnTo>
                  <a:pt x="390144" y="492467"/>
                </a:lnTo>
                <a:lnTo>
                  <a:pt x="378904" y="493737"/>
                </a:lnTo>
                <a:lnTo>
                  <a:pt x="367906" y="496277"/>
                </a:lnTo>
                <a:lnTo>
                  <a:pt x="346608" y="498817"/>
                </a:lnTo>
                <a:lnTo>
                  <a:pt x="343827" y="498817"/>
                </a:lnTo>
                <a:lnTo>
                  <a:pt x="342887" y="497547"/>
                </a:lnTo>
                <a:lnTo>
                  <a:pt x="342874" y="493737"/>
                </a:lnTo>
                <a:lnTo>
                  <a:pt x="342925" y="475957"/>
                </a:lnTo>
                <a:lnTo>
                  <a:pt x="343979" y="461987"/>
                </a:lnTo>
                <a:lnTo>
                  <a:pt x="346290" y="446747"/>
                </a:lnTo>
                <a:lnTo>
                  <a:pt x="349694" y="432777"/>
                </a:lnTo>
                <a:lnTo>
                  <a:pt x="350621" y="432777"/>
                </a:lnTo>
                <a:lnTo>
                  <a:pt x="348056" y="449287"/>
                </a:lnTo>
                <a:lnTo>
                  <a:pt x="346570" y="464527"/>
                </a:lnTo>
                <a:lnTo>
                  <a:pt x="346519" y="481037"/>
                </a:lnTo>
                <a:lnTo>
                  <a:pt x="347840" y="495007"/>
                </a:lnTo>
                <a:lnTo>
                  <a:pt x="347713" y="482307"/>
                </a:lnTo>
                <a:lnTo>
                  <a:pt x="347827" y="469290"/>
                </a:lnTo>
                <a:lnTo>
                  <a:pt x="349034" y="453097"/>
                </a:lnTo>
                <a:lnTo>
                  <a:pt x="351790" y="437857"/>
                </a:lnTo>
                <a:lnTo>
                  <a:pt x="353936" y="432777"/>
                </a:lnTo>
                <a:lnTo>
                  <a:pt x="355549" y="428967"/>
                </a:lnTo>
                <a:lnTo>
                  <a:pt x="356476" y="431507"/>
                </a:lnTo>
                <a:lnTo>
                  <a:pt x="352704" y="448017"/>
                </a:lnTo>
                <a:lnTo>
                  <a:pt x="351167" y="463257"/>
                </a:lnTo>
                <a:lnTo>
                  <a:pt x="351167" y="469607"/>
                </a:lnTo>
                <a:lnTo>
                  <a:pt x="351409" y="479767"/>
                </a:lnTo>
                <a:lnTo>
                  <a:pt x="353707" y="493737"/>
                </a:lnTo>
                <a:lnTo>
                  <a:pt x="352640" y="473417"/>
                </a:lnTo>
                <a:lnTo>
                  <a:pt x="352717" y="468337"/>
                </a:lnTo>
                <a:lnTo>
                  <a:pt x="353199" y="455637"/>
                </a:lnTo>
                <a:lnTo>
                  <a:pt x="355396" y="442937"/>
                </a:lnTo>
                <a:lnTo>
                  <a:pt x="358952" y="434047"/>
                </a:lnTo>
                <a:lnTo>
                  <a:pt x="358952" y="436587"/>
                </a:lnTo>
                <a:lnTo>
                  <a:pt x="356463" y="453097"/>
                </a:lnTo>
                <a:lnTo>
                  <a:pt x="355701" y="464527"/>
                </a:lnTo>
                <a:lnTo>
                  <a:pt x="355574" y="468337"/>
                </a:lnTo>
                <a:lnTo>
                  <a:pt x="356133" y="481037"/>
                </a:lnTo>
                <a:lnTo>
                  <a:pt x="358343" y="492467"/>
                </a:lnTo>
                <a:lnTo>
                  <a:pt x="359575" y="491197"/>
                </a:lnTo>
                <a:lnTo>
                  <a:pt x="358368" y="475957"/>
                </a:lnTo>
                <a:lnTo>
                  <a:pt x="358381" y="459447"/>
                </a:lnTo>
                <a:lnTo>
                  <a:pt x="359702" y="445477"/>
                </a:lnTo>
                <a:lnTo>
                  <a:pt x="361619" y="434047"/>
                </a:lnTo>
                <a:lnTo>
                  <a:pt x="362051" y="431507"/>
                </a:lnTo>
                <a:lnTo>
                  <a:pt x="364210" y="431507"/>
                </a:lnTo>
                <a:lnTo>
                  <a:pt x="361759" y="449287"/>
                </a:lnTo>
                <a:lnTo>
                  <a:pt x="360959" y="461987"/>
                </a:lnTo>
                <a:lnTo>
                  <a:pt x="360883" y="467067"/>
                </a:lnTo>
                <a:lnTo>
                  <a:pt x="361251" y="478497"/>
                </a:lnTo>
                <a:lnTo>
                  <a:pt x="362966" y="491197"/>
                </a:lnTo>
                <a:lnTo>
                  <a:pt x="364210" y="489927"/>
                </a:lnTo>
                <a:lnTo>
                  <a:pt x="362978" y="474687"/>
                </a:lnTo>
                <a:lnTo>
                  <a:pt x="362864" y="472147"/>
                </a:lnTo>
                <a:lnTo>
                  <a:pt x="362750" y="464527"/>
                </a:lnTo>
                <a:lnTo>
                  <a:pt x="362851" y="455637"/>
                </a:lnTo>
                <a:lnTo>
                  <a:pt x="363601" y="445477"/>
                </a:lnTo>
                <a:lnTo>
                  <a:pt x="365747" y="432777"/>
                </a:lnTo>
                <a:lnTo>
                  <a:pt x="367601" y="434047"/>
                </a:lnTo>
                <a:lnTo>
                  <a:pt x="365633" y="450557"/>
                </a:lnTo>
                <a:lnTo>
                  <a:pt x="365048" y="461987"/>
                </a:lnTo>
                <a:lnTo>
                  <a:pt x="364947" y="468337"/>
                </a:lnTo>
                <a:lnTo>
                  <a:pt x="365290" y="478497"/>
                </a:lnTo>
                <a:lnTo>
                  <a:pt x="366979" y="491197"/>
                </a:lnTo>
                <a:lnTo>
                  <a:pt x="368211" y="489927"/>
                </a:lnTo>
                <a:lnTo>
                  <a:pt x="367118" y="473417"/>
                </a:lnTo>
                <a:lnTo>
                  <a:pt x="367207" y="455637"/>
                </a:lnTo>
                <a:lnTo>
                  <a:pt x="368261" y="444207"/>
                </a:lnTo>
                <a:lnTo>
                  <a:pt x="370382" y="432777"/>
                </a:lnTo>
                <a:lnTo>
                  <a:pt x="371602" y="434047"/>
                </a:lnTo>
                <a:lnTo>
                  <a:pt x="370255" y="449287"/>
                </a:lnTo>
                <a:lnTo>
                  <a:pt x="370090" y="455637"/>
                </a:lnTo>
                <a:lnTo>
                  <a:pt x="369963" y="465797"/>
                </a:lnTo>
                <a:lnTo>
                  <a:pt x="370344" y="475957"/>
                </a:lnTo>
                <a:lnTo>
                  <a:pt x="371602" y="489927"/>
                </a:lnTo>
                <a:lnTo>
                  <a:pt x="372859" y="488657"/>
                </a:lnTo>
                <a:lnTo>
                  <a:pt x="372313" y="472147"/>
                </a:lnTo>
                <a:lnTo>
                  <a:pt x="372097" y="461987"/>
                </a:lnTo>
                <a:lnTo>
                  <a:pt x="372211" y="453097"/>
                </a:lnTo>
                <a:lnTo>
                  <a:pt x="372376" y="446747"/>
                </a:lnTo>
                <a:lnTo>
                  <a:pt x="373786" y="436587"/>
                </a:lnTo>
                <a:lnTo>
                  <a:pt x="375323" y="434047"/>
                </a:lnTo>
                <a:lnTo>
                  <a:pt x="374103" y="446747"/>
                </a:lnTo>
                <a:lnTo>
                  <a:pt x="373926" y="454367"/>
                </a:lnTo>
                <a:lnTo>
                  <a:pt x="373824" y="461987"/>
                </a:lnTo>
                <a:lnTo>
                  <a:pt x="374357" y="474687"/>
                </a:lnTo>
                <a:lnTo>
                  <a:pt x="375945" y="488657"/>
                </a:lnTo>
                <a:lnTo>
                  <a:pt x="377177" y="488657"/>
                </a:lnTo>
                <a:lnTo>
                  <a:pt x="376148" y="473417"/>
                </a:lnTo>
                <a:lnTo>
                  <a:pt x="376021" y="468337"/>
                </a:lnTo>
                <a:lnTo>
                  <a:pt x="376110" y="453097"/>
                </a:lnTo>
                <a:lnTo>
                  <a:pt x="376605" y="444207"/>
                </a:lnTo>
                <a:lnTo>
                  <a:pt x="377799" y="434047"/>
                </a:lnTo>
                <a:lnTo>
                  <a:pt x="377952" y="432777"/>
                </a:lnTo>
                <a:lnTo>
                  <a:pt x="378104" y="431507"/>
                </a:lnTo>
                <a:lnTo>
                  <a:pt x="379336" y="432777"/>
                </a:lnTo>
                <a:lnTo>
                  <a:pt x="378714" y="445477"/>
                </a:lnTo>
                <a:lnTo>
                  <a:pt x="378625" y="448017"/>
                </a:lnTo>
                <a:lnTo>
                  <a:pt x="378510" y="463257"/>
                </a:lnTo>
                <a:lnTo>
                  <a:pt x="378739" y="473417"/>
                </a:lnTo>
                <a:lnTo>
                  <a:pt x="378841" y="475957"/>
                </a:lnTo>
                <a:lnTo>
                  <a:pt x="379641" y="489927"/>
                </a:lnTo>
                <a:lnTo>
                  <a:pt x="380873" y="488657"/>
                </a:lnTo>
                <a:lnTo>
                  <a:pt x="380428" y="473417"/>
                </a:lnTo>
                <a:lnTo>
                  <a:pt x="380542" y="459447"/>
                </a:lnTo>
                <a:lnTo>
                  <a:pt x="380606" y="455637"/>
                </a:lnTo>
                <a:lnTo>
                  <a:pt x="381609" y="442937"/>
                </a:lnTo>
                <a:lnTo>
                  <a:pt x="383349" y="434047"/>
                </a:lnTo>
                <a:lnTo>
                  <a:pt x="385800" y="432777"/>
                </a:lnTo>
                <a:lnTo>
                  <a:pt x="385800" y="435317"/>
                </a:lnTo>
                <a:lnTo>
                  <a:pt x="383654" y="439127"/>
                </a:lnTo>
                <a:lnTo>
                  <a:pt x="382701" y="450557"/>
                </a:lnTo>
                <a:lnTo>
                  <a:pt x="382435" y="458177"/>
                </a:lnTo>
                <a:lnTo>
                  <a:pt x="382320" y="465797"/>
                </a:lnTo>
                <a:lnTo>
                  <a:pt x="382524" y="475957"/>
                </a:lnTo>
                <a:lnTo>
                  <a:pt x="383654" y="488657"/>
                </a:lnTo>
                <a:lnTo>
                  <a:pt x="385508" y="488657"/>
                </a:lnTo>
                <a:lnTo>
                  <a:pt x="384771" y="473417"/>
                </a:lnTo>
                <a:lnTo>
                  <a:pt x="384886" y="463257"/>
                </a:lnTo>
                <a:lnTo>
                  <a:pt x="385000" y="456907"/>
                </a:lnTo>
                <a:lnTo>
                  <a:pt x="386156" y="445477"/>
                </a:lnTo>
                <a:lnTo>
                  <a:pt x="387985" y="434047"/>
                </a:lnTo>
                <a:lnTo>
                  <a:pt x="389534" y="432777"/>
                </a:lnTo>
                <a:lnTo>
                  <a:pt x="391071" y="434047"/>
                </a:lnTo>
                <a:lnTo>
                  <a:pt x="389204" y="437857"/>
                </a:lnTo>
                <a:lnTo>
                  <a:pt x="387794" y="450557"/>
                </a:lnTo>
                <a:lnTo>
                  <a:pt x="387019" y="461987"/>
                </a:lnTo>
                <a:lnTo>
                  <a:pt x="386905" y="475957"/>
                </a:lnTo>
                <a:lnTo>
                  <a:pt x="387680" y="488657"/>
                </a:lnTo>
                <a:lnTo>
                  <a:pt x="389839" y="488657"/>
                </a:lnTo>
                <a:lnTo>
                  <a:pt x="392303" y="489927"/>
                </a:lnTo>
                <a:lnTo>
                  <a:pt x="392607" y="491197"/>
                </a:lnTo>
                <a:lnTo>
                  <a:pt x="392607" y="451078"/>
                </a:lnTo>
                <a:lnTo>
                  <a:pt x="391795" y="458177"/>
                </a:lnTo>
                <a:lnTo>
                  <a:pt x="390931" y="469290"/>
                </a:lnTo>
                <a:lnTo>
                  <a:pt x="390448" y="482307"/>
                </a:lnTo>
                <a:lnTo>
                  <a:pt x="389534" y="482307"/>
                </a:lnTo>
                <a:lnTo>
                  <a:pt x="389191" y="472147"/>
                </a:lnTo>
                <a:lnTo>
                  <a:pt x="389293" y="464527"/>
                </a:lnTo>
                <a:lnTo>
                  <a:pt x="389445" y="458177"/>
                </a:lnTo>
                <a:lnTo>
                  <a:pt x="390563" y="446747"/>
                </a:lnTo>
                <a:lnTo>
                  <a:pt x="392607" y="435317"/>
                </a:lnTo>
                <a:lnTo>
                  <a:pt x="393534" y="434047"/>
                </a:lnTo>
                <a:lnTo>
                  <a:pt x="395084" y="434047"/>
                </a:lnTo>
                <a:lnTo>
                  <a:pt x="395084" y="416521"/>
                </a:lnTo>
                <a:lnTo>
                  <a:pt x="390753" y="420077"/>
                </a:lnTo>
                <a:lnTo>
                  <a:pt x="391071" y="418807"/>
                </a:lnTo>
                <a:lnTo>
                  <a:pt x="391998" y="416267"/>
                </a:lnTo>
                <a:lnTo>
                  <a:pt x="393230" y="414997"/>
                </a:lnTo>
                <a:lnTo>
                  <a:pt x="390144" y="413727"/>
                </a:lnTo>
                <a:lnTo>
                  <a:pt x="388607" y="416267"/>
                </a:lnTo>
                <a:lnTo>
                  <a:pt x="384886" y="418807"/>
                </a:lnTo>
                <a:lnTo>
                  <a:pt x="385508" y="417537"/>
                </a:lnTo>
                <a:lnTo>
                  <a:pt x="386753" y="414997"/>
                </a:lnTo>
                <a:lnTo>
                  <a:pt x="387985" y="413727"/>
                </a:lnTo>
                <a:lnTo>
                  <a:pt x="383032" y="412457"/>
                </a:lnTo>
                <a:lnTo>
                  <a:pt x="381495" y="413727"/>
                </a:lnTo>
                <a:lnTo>
                  <a:pt x="379336" y="414997"/>
                </a:lnTo>
                <a:lnTo>
                  <a:pt x="377177" y="417537"/>
                </a:lnTo>
                <a:lnTo>
                  <a:pt x="379031" y="412457"/>
                </a:lnTo>
                <a:lnTo>
                  <a:pt x="380250" y="411187"/>
                </a:lnTo>
                <a:lnTo>
                  <a:pt x="379641" y="411187"/>
                </a:lnTo>
                <a:lnTo>
                  <a:pt x="380250" y="407377"/>
                </a:lnTo>
                <a:lnTo>
                  <a:pt x="383032" y="403567"/>
                </a:lnTo>
                <a:lnTo>
                  <a:pt x="386753" y="402297"/>
                </a:lnTo>
                <a:lnTo>
                  <a:pt x="387362" y="402297"/>
                </a:lnTo>
                <a:lnTo>
                  <a:pt x="388607" y="401027"/>
                </a:lnTo>
                <a:lnTo>
                  <a:pt x="390144" y="401027"/>
                </a:lnTo>
                <a:lnTo>
                  <a:pt x="391998" y="399757"/>
                </a:lnTo>
                <a:lnTo>
                  <a:pt x="391071" y="401027"/>
                </a:lnTo>
                <a:lnTo>
                  <a:pt x="390448" y="402297"/>
                </a:lnTo>
                <a:lnTo>
                  <a:pt x="389534" y="403567"/>
                </a:lnTo>
                <a:lnTo>
                  <a:pt x="390448" y="404837"/>
                </a:lnTo>
                <a:lnTo>
                  <a:pt x="392607" y="402297"/>
                </a:lnTo>
                <a:lnTo>
                  <a:pt x="395389" y="401027"/>
                </a:lnTo>
                <a:lnTo>
                  <a:pt x="398487" y="399757"/>
                </a:lnTo>
                <a:lnTo>
                  <a:pt x="396621" y="402297"/>
                </a:lnTo>
                <a:lnTo>
                  <a:pt x="394779" y="403567"/>
                </a:lnTo>
                <a:lnTo>
                  <a:pt x="392607" y="406107"/>
                </a:lnTo>
                <a:lnTo>
                  <a:pt x="394449" y="407377"/>
                </a:lnTo>
                <a:lnTo>
                  <a:pt x="397243" y="404837"/>
                </a:lnTo>
                <a:lnTo>
                  <a:pt x="400646" y="402297"/>
                </a:lnTo>
                <a:lnTo>
                  <a:pt x="403402" y="401027"/>
                </a:lnTo>
                <a:lnTo>
                  <a:pt x="399097" y="406107"/>
                </a:lnTo>
                <a:lnTo>
                  <a:pt x="396621" y="408647"/>
                </a:lnTo>
                <a:lnTo>
                  <a:pt x="398792" y="409917"/>
                </a:lnTo>
                <a:lnTo>
                  <a:pt x="401548" y="407377"/>
                </a:lnTo>
                <a:lnTo>
                  <a:pt x="404952" y="406107"/>
                </a:lnTo>
                <a:lnTo>
                  <a:pt x="408051" y="404837"/>
                </a:lnTo>
                <a:lnTo>
                  <a:pt x="404952" y="407377"/>
                </a:lnTo>
                <a:lnTo>
                  <a:pt x="403733" y="408647"/>
                </a:lnTo>
                <a:lnTo>
                  <a:pt x="408355" y="408647"/>
                </a:lnTo>
                <a:lnTo>
                  <a:pt x="411441" y="407377"/>
                </a:lnTo>
                <a:lnTo>
                  <a:pt x="407441" y="409917"/>
                </a:lnTo>
                <a:lnTo>
                  <a:pt x="404952" y="409917"/>
                </a:lnTo>
                <a:lnTo>
                  <a:pt x="401878" y="411187"/>
                </a:lnTo>
                <a:lnTo>
                  <a:pt x="404355" y="413727"/>
                </a:lnTo>
                <a:lnTo>
                  <a:pt x="407441" y="411187"/>
                </a:lnTo>
                <a:lnTo>
                  <a:pt x="410832" y="409917"/>
                </a:lnTo>
                <a:lnTo>
                  <a:pt x="413600" y="409917"/>
                </a:lnTo>
                <a:lnTo>
                  <a:pt x="411441" y="411187"/>
                </a:lnTo>
                <a:lnTo>
                  <a:pt x="408978" y="413727"/>
                </a:lnTo>
                <a:lnTo>
                  <a:pt x="406501" y="413727"/>
                </a:lnTo>
                <a:lnTo>
                  <a:pt x="408660" y="414997"/>
                </a:lnTo>
                <a:lnTo>
                  <a:pt x="411441" y="413727"/>
                </a:lnTo>
                <a:lnTo>
                  <a:pt x="417626" y="413727"/>
                </a:lnTo>
                <a:lnTo>
                  <a:pt x="415150" y="414997"/>
                </a:lnTo>
                <a:lnTo>
                  <a:pt x="412991" y="414997"/>
                </a:lnTo>
                <a:lnTo>
                  <a:pt x="410832" y="416267"/>
                </a:lnTo>
                <a:lnTo>
                  <a:pt x="412051" y="417537"/>
                </a:lnTo>
                <a:lnTo>
                  <a:pt x="414845" y="416267"/>
                </a:lnTo>
                <a:lnTo>
                  <a:pt x="417931" y="416267"/>
                </a:lnTo>
                <a:lnTo>
                  <a:pt x="416090" y="417537"/>
                </a:lnTo>
                <a:lnTo>
                  <a:pt x="413905" y="418807"/>
                </a:lnTo>
                <a:lnTo>
                  <a:pt x="415747" y="420077"/>
                </a:lnTo>
                <a:lnTo>
                  <a:pt x="418249" y="418807"/>
                </a:lnTo>
                <a:lnTo>
                  <a:pt x="422871" y="418807"/>
                </a:lnTo>
                <a:lnTo>
                  <a:pt x="421005" y="420077"/>
                </a:lnTo>
                <a:lnTo>
                  <a:pt x="419163" y="420077"/>
                </a:lnTo>
                <a:lnTo>
                  <a:pt x="417309" y="421347"/>
                </a:lnTo>
                <a:lnTo>
                  <a:pt x="423799" y="425157"/>
                </a:lnTo>
                <a:lnTo>
                  <a:pt x="423799" y="418071"/>
                </a:lnTo>
                <a:lnTo>
                  <a:pt x="422478" y="416267"/>
                </a:lnTo>
                <a:lnTo>
                  <a:pt x="415963" y="407377"/>
                </a:lnTo>
                <a:lnTo>
                  <a:pt x="414096" y="404837"/>
                </a:lnTo>
                <a:lnTo>
                  <a:pt x="411302" y="401027"/>
                </a:lnTo>
                <a:lnTo>
                  <a:pt x="410375" y="399757"/>
                </a:lnTo>
                <a:lnTo>
                  <a:pt x="403860" y="390867"/>
                </a:lnTo>
                <a:lnTo>
                  <a:pt x="392607" y="375551"/>
                </a:lnTo>
                <a:lnTo>
                  <a:pt x="392607" y="390867"/>
                </a:lnTo>
                <a:lnTo>
                  <a:pt x="390753" y="393407"/>
                </a:lnTo>
                <a:lnTo>
                  <a:pt x="388289" y="395947"/>
                </a:lnTo>
                <a:lnTo>
                  <a:pt x="383349" y="398487"/>
                </a:lnTo>
                <a:lnTo>
                  <a:pt x="383032" y="398487"/>
                </a:lnTo>
                <a:lnTo>
                  <a:pt x="382435" y="397217"/>
                </a:lnTo>
                <a:lnTo>
                  <a:pt x="384289" y="395947"/>
                </a:lnTo>
                <a:lnTo>
                  <a:pt x="386753" y="393407"/>
                </a:lnTo>
                <a:lnTo>
                  <a:pt x="391693" y="390867"/>
                </a:lnTo>
                <a:lnTo>
                  <a:pt x="392607" y="390867"/>
                </a:lnTo>
                <a:lnTo>
                  <a:pt x="392607" y="375551"/>
                </a:lnTo>
                <a:lnTo>
                  <a:pt x="390804" y="373087"/>
                </a:lnTo>
                <a:lnTo>
                  <a:pt x="389864" y="371817"/>
                </a:lnTo>
                <a:lnTo>
                  <a:pt x="384289" y="364248"/>
                </a:lnTo>
                <a:lnTo>
                  <a:pt x="384289" y="374357"/>
                </a:lnTo>
                <a:lnTo>
                  <a:pt x="381495" y="378167"/>
                </a:lnTo>
                <a:lnTo>
                  <a:pt x="381190" y="378307"/>
                </a:lnTo>
                <a:lnTo>
                  <a:pt x="381190" y="401027"/>
                </a:lnTo>
                <a:lnTo>
                  <a:pt x="378409" y="403567"/>
                </a:lnTo>
                <a:lnTo>
                  <a:pt x="374091" y="406107"/>
                </a:lnTo>
                <a:lnTo>
                  <a:pt x="369760" y="409917"/>
                </a:lnTo>
                <a:lnTo>
                  <a:pt x="366052" y="411187"/>
                </a:lnTo>
                <a:lnTo>
                  <a:pt x="365125" y="409917"/>
                </a:lnTo>
                <a:lnTo>
                  <a:pt x="364820" y="408647"/>
                </a:lnTo>
                <a:lnTo>
                  <a:pt x="367601" y="406107"/>
                </a:lnTo>
                <a:lnTo>
                  <a:pt x="371932" y="403567"/>
                </a:lnTo>
                <a:lnTo>
                  <a:pt x="373938" y="402297"/>
                </a:lnTo>
                <a:lnTo>
                  <a:pt x="379958" y="398487"/>
                </a:lnTo>
                <a:lnTo>
                  <a:pt x="381190" y="401027"/>
                </a:lnTo>
                <a:lnTo>
                  <a:pt x="381190" y="378307"/>
                </a:lnTo>
                <a:lnTo>
                  <a:pt x="372237" y="382066"/>
                </a:lnTo>
                <a:lnTo>
                  <a:pt x="372237" y="398487"/>
                </a:lnTo>
                <a:lnTo>
                  <a:pt x="372237" y="401027"/>
                </a:lnTo>
                <a:lnTo>
                  <a:pt x="371602" y="402297"/>
                </a:lnTo>
                <a:lnTo>
                  <a:pt x="370078" y="402297"/>
                </a:lnTo>
                <a:lnTo>
                  <a:pt x="369455" y="401027"/>
                </a:lnTo>
                <a:lnTo>
                  <a:pt x="369455" y="399757"/>
                </a:lnTo>
                <a:lnTo>
                  <a:pt x="369455" y="398487"/>
                </a:lnTo>
                <a:lnTo>
                  <a:pt x="372237" y="398487"/>
                </a:lnTo>
                <a:lnTo>
                  <a:pt x="372237" y="382066"/>
                </a:lnTo>
                <a:lnTo>
                  <a:pt x="367601" y="384009"/>
                </a:lnTo>
                <a:lnTo>
                  <a:pt x="367601" y="401027"/>
                </a:lnTo>
                <a:lnTo>
                  <a:pt x="367601" y="402297"/>
                </a:lnTo>
                <a:lnTo>
                  <a:pt x="366674" y="403567"/>
                </a:lnTo>
                <a:lnTo>
                  <a:pt x="364502" y="403567"/>
                </a:lnTo>
                <a:lnTo>
                  <a:pt x="363893" y="402297"/>
                </a:lnTo>
                <a:lnTo>
                  <a:pt x="363893" y="401027"/>
                </a:lnTo>
                <a:lnTo>
                  <a:pt x="364502" y="399757"/>
                </a:lnTo>
                <a:lnTo>
                  <a:pt x="366674" y="399757"/>
                </a:lnTo>
                <a:lnTo>
                  <a:pt x="367601" y="401027"/>
                </a:lnTo>
                <a:lnTo>
                  <a:pt x="367601" y="384009"/>
                </a:lnTo>
                <a:lnTo>
                  <a:pt x="366369" y="384517"/>
                </a:lnTo>
                <a:lnTo>
                  <a:pt x="357339" y="389597"/>
                </a:lnTo>
                <a:lnTo>
                  <a:pt x="348272" y="392137"/>
                </a:lnTo>
                <a:lnTo>
                  <a:pt x="339140" y="393407"/>
                </a:lnTo>
                <a:lnTo>
                  <a:pt x="332397" y="392480"/>
                </a:lnTo>
                <a:lnTo>
                  <a:pt x="332397" y="425157"/>
                </a:lnTo>
                <a:lnTo>
                  <a:pt x="331787" y="430237"/>
                </a:lnTo>
                <a:lnTo>
                  <a:pt x="331165" y="430072"/>
                </a:lnTo>
                <a:lnTo>
                  <a:pt x="331165" y="448017"/>
                </a:lnTo>
                <a:lnTo>
                  <a:pt x="330238" y="451827"/>
                </a:lnTo>
                <a:lnTo>
                  <a:pt x="328396" y="468337"/>
                </a:lnTo>
                <a:lnTo>
                  <a:pt x="328002" y="481037"/>
                </a:lnTo>
                <a:lnTo>
                  <a:pt x="327152" y="492467"/>
                </a:lnTo>
                <a:lnTo>
                  <a:pt x="325907" y="501650"/>
                </a:lnTo>
                <a:lnTo>
                  <a:pt x="325907" y="531837"/>
                </a:lnTo>
                <a:lnTo>
                  <a:pt x="325907" y="533107"/>
                </a:lnTo>
                <a:lnTo>
                  <a:pt x="325297" y="538187"/>
                </a:lnTo>
                <a:lnTo>
                  <a:pt x="325297" y="539457"/>
                </a:lnTo>
                <a:lnTo>
                  <a:pt x="324370" y="539457"/>
                </a:lnTo>
                <a:lnTo>
                  <a:pt x="324370" y="624547"/>
                </a:lnTo>
                <a:lnTo>
                  <a:pt x="322821" y="628357"/>
                </a:lnTo>
                <a:lnTo>
                  <a:pt x="314439" y="627087"/>
                </a:lnTo>
                <a:lnTo>
                  <a:pt x="306463" y="627087"/>
                </a:lnTo>
                <a:lnTo>
                  <a:pt x="298945" y="629627"/>
                </a:lnTo>
                <a:lnTo>
                  <a:pt x="291947" y="634707"/>
                </a:lnTo>
                <a:lnTo>
                  <a:pt x="288556" y="634707"/>
                </a:lnTo>
                <a:lnTo>
                  <a:pt x="287629" y="639787"/>
                </a:lnTo>
                <a:lnTo>
                  <a:pt x="287020" y="639787"/>
                </a:lnTo>
                <a:lnTo>
                  <a:pt x="285775" y="641057"/>
                </a:lnTo>
                <a:lnTo>
                  <a:pt x="285775" y="642327"/>
                </a:lnTo>
                <a:lnTo>
                  <a:pt x="286080" y="643597"/>
                </a:lnTo>
                <a:lnTo>
                  <a:pt x="286080" y="646137"/>
                </a:lnTo>
                <a:lnTo>
                  <a:pt x="285775" y="645426"/>
                </a:lnTo>
                <a:lnTo>
                  <a:pt x="285775" y="684237"/>
                </a:lnTo>
                <a:lnTo>
                  <a:pt x="285775" y="688047"/>
                </a:lnTo>
                <a:lnTo>
                  <a:pt x="279603" y="691857"/>
                </a:lnTo>
                <a:lnTo>
                  <a:pt x="274967" y="689317"/>
                </a:lnTo>
                <a:lnTo>
                  <a:pt x="275272" y="685507"/>
                </a:lnTo>
                <a:lnTo>
                  <a:pt x="280835" y="681697"/>
                </a:lnTo>
                <a:lnTo>
                  <a:pt x="285775" y="684237"/>
                </a:lnTo>
                <a:lnTo>
                  <a:pt x="285775" y="645426"/>
                </a:lnTo>
                <a:lnTo>
                  <a:pt x="283921" y="641057"/>
                </a:lnTo>
                <a:lnTo>
                  <a:pt x="282676" y="641057"/>
                </a:lnTo>
                <a:lnTo>
                  <a:pt x="282676" y="646137"/>
                </a:lnTo>
                <a:lnTo>
                  <a:pt x="282994" y="648677"/>
                </a:lnTo>
                <a:lnTo>
                  <a:pt x="279920" y="642327"/>
                </a:lnTo>
                <a:lnTo>
                  <a:pt x="278358" y="642327"/>
                </a:lnTo>
                <a:lnTo>
                  <a:pt x="278574" y="644867"/>
                </a:lnTo>
                <a:lnTo>
                  <a:pt x="278676" y="652487"/>
                </a:lnTo>
                <a:lnTo>
                  <a:pt x="278066" y="651217"/>
                </a:lnTo>
                <a:lnTo>
                  <a:pt x="277444" y="649947"/>
                </a:lnTo>
                <a:lnTo>
                  <a:pt x="274358" y="643597"/>
                </a:lnTo>
                <a:lnTo>
                  <a:pt x="273735" y="644867"/>
                </a:lnTo>
                <a:lnTo>
                  <a:pt x="273431" y="647407"/>
                </a:lnTo>
                <a:lnTo>
                  <a:pt x="272796" y="649947"/>
                </a:lnTo>
                <a:lnTo>
                  <a:pt x="271881" y="643597"/>
                </a:lnTo>
                <a:lnTo>
                  <a:pt x="270941" y="646137"/>
                </a:lnTo>
                <a:lnTo>
                  <a:pt x="269709" y="648677"/>
                </a:lnTo>
                <a:lnTo>
                  <a:pt x="268782" y="651217"/>
                </a:lnTo>
                <a:lnTo>
                  <a:pt x="268541" y="646137"/>
                </a:lnTo>
                <a:lnTo>
                  <a:pt x="268478" y="643597"/>
                </a:lnTo>
                <a:lnTo>
                  <a:pt x="269100" y="643597"/>
                </a:lnTo>
                <a:lnTo>
                  <a:pt x="276821" y="638517"/>
                </a:lnTo>
                <a:lnTo>
                  <a:pt x="282067" y="635977"/>
                </a:lnTo>
                <a:lnTo>
                  <a:pt x="288556" y="634707"/>
                </a:lnTo>
                <a:lnTo>
                  <a:pt x="281063" y="634707"/>
                </a:lnTo>
                <a:lnTo>
                  <a:pt x="274497" y="635977"/>
                </a:lnTo>
                <a:lnTo>
                  <a:pt x="266941" y="639787"/>
                </a:lnTo>
                <a:lnTo>
                  <a:pt x="266014" y="639152"/>
                </a:lnTo>
                <a:lnTo>
                  <a:pt x="266014" y="641057"/>
                </a:lnTo>
                <a:lnTo>
                  <a:pt x="265087" y="643597"/>
                </a:lnTo>
                <a:lnTo>
                  <a:pt x="264769" y="644867"/>
                </a:lnTo>
                <a:lnTo>
                  <a:pt x="262610" y="646925"/>
                </a:lnTo>
                <a:lnTo>
                  <a:pt x="262610" y="658837"/>
                </a:lnTo>
                <a:lnTo>
                  <a:pt x="259842" y="662647"/>
                </a:lnTo>
                <a:lnTo>
                  <a:pt x="261073" y="668997"/>
                </a:lnTo>
                <a:lnTo>
                  <a:pt x="258279" y="666851"/>
                </a:lnTo>
                <a:lnTo>
                  <a:pt x="258279" y="699477"/>
                </a:lnTo>
                <a:lnTo>
                  <a:pt x="258279" y="700747"/>
                </a:lnTo>
                <a:lnTo>
                  <a:pt x="253352" y="700747"/>
                </a:lnTo>
                <a:lnTo>
                  <a:pt x="251815" y="699477"/>
                </a:lnTo>
                <a:lnTo>
                  <a:pt x="252120" y="699477"/>
                </a:lnTo>
                <a:lnTo>
                  <a:pt x="252120" y="698207"/>
                </a:lnTo>
                <a:lnTo>
                  <a:pt x="255219" y="698207"/>
                </a:lnTo>
                <a:lnTo>
                  <a:pt x="257060" y="699477"/>
                </a:lnTo>
                <a:lnTo>
                  <a:pt x="258279" y="699477"/>
                </a:lnTo>
                <a:lnTo>
                  <a:pt x="258279" y="666851"/>
                </a:lnTo>
                <a:lnTo>
                  <a:pt x="256120" y="665187"/>
                </a:lnTo>
                <a:lnTo>
                  <a:pt x="257683" y="672807"/>
                </a:lnTo>
                <a:lnTo>
                  <a:pt x="257365" y="672490"/>
                </a:lnTo>
                <a:lnTo>
                  <a:pt x="257365" y="695667"/>
                </a:lnTo>
                <a:lnTo>
                  <a:pt x="257365" y="696937"/>
                </a:lnTo>
                <a:lnTo>
                  <a:pt x="251193" y="696937"/>
                </a:lnTo>
                <a:lnTo>
                  <a:pt x="249643" y="695667"/>
                </a:lnTo>
                <a:lnTo>
                  <a:pt x="249643" y="694397"/>
                </a:lnTo>
                <a:lnTo>
                  <a:pt x="251498" y="694397"/>
                </a:lnTo>
                <a:lnTo>
                  <a:pt x="255816" y="695667"/>
                </a:lnTo>
                <a:lnTo>
                  <a:pt x="257365" y="695667"/>
                </a:lnTo>
                <a:lnTo>
                  <a:pt x="257365" y="672490"/>
                </a:lnTo>
                <a:lnTo>
                  <a:pt x="257060" y="672172"/>
                </a:lnTo>
                <a:lnTo>
                  <a:pt x="257060" y="691857"/>
                </a:lnTo>
                <a:lnTo>
                  <a:pt x="256743" y="693127"/>
                </a:lnTo>
                <a:lnTo>
                  <a:pt x="252120" y="693127"/>
                </a:lnTo>
                <a:lnTo>
                  <a:pt x="249643" y="691857"/>
                </a:lnTo>
                <a:lnTo>
                  <a:pt x="247484" y="691857"/>
                </a:lnTo>
                <a:lnTo>
                  <a:pt x="247789" y="690587"/>
                </a:lnTo>
                <a:lnTo>
                  <a:pt x="247789" y="689317"/>
                </a:lnTo>
                <a:lnTo>
                  <a:pt x="252730" y="689317"/>
                </a:lnTo>
                <a:lnTo>
                  <a:pt x="255219" y="690587"/>
                </a:lnTo>
                <a:lnTo>
                  <a:pt x="257060" y="691857"/>
                </a:lnTo>
                <a:lnTo>
                  <a:pt x="257060" y="672172"/>
                </a:lnTo>
                <a:lnTo>
                  <a:pt x="253961" y="668997"/>
                </a:lnTo>
                <a:lnTo>
                  <a:pt x="253034" y="676617"/>
                </a:lnTo>
                <a:lnTo>
                  <a:pt x="251815" y="674077"/>
                </a:lnTo>
                <a:lnTo>
                  <a:pt x="250266" y="671537"/>
                </a:lnTo>
                <a:lnTo>
                  <a:pt x="253034" y="663917"/>
                </a:lnTo>
                <a:lnTo>
                  <a:pt x="255524" y="657567"/>
                </a:lnTo>
                <a:lnTo>
                  <a:pt x="258597" y="655027"/>
                </a:lnTo>
                <a:lnTo>
                  <a:pt x="260438" y="656297"/>
                </a:lnTo>
                <a:lnTo>
                  <a:pt x="262610" y="658837"/>
                </a:lnTo>
                <a:lnTo>
                  <a:pt x="262610" y="646925"/>
                </a:lnTo>
                <a:lnTo>
                  <a:pt x="260769" y="648677"/>
                </a:lnTo>
                <a:lnTo>
                  <a:pt x="256438" y="651217"/>
                </a:lnTo>
                <a:lnTo>
                  <a:pt x="257060" y="649947"/>
                </a:lnTo>
                <a:lnTo>
                  <a:pt x="259537" y="644867"/>
                </a:lnTo>
                <a:lnTo>
                  <a:pt x="258597" y="644867"/>
                </a:lnTo>
                <a:lnTo>
                  <a:pt x="257365" y="646137"/>
                </a:lnTo>
                <a:lnTo>
                  <a:pt x="255219" y="647407"/>
                </a:lnTo>
                <a:lnTo>
                  <a:pt x="252425" y="649947"/>
                </a:lnTo>
                <a:lnTo>
                  <a:pt x="254279" y="644867"/>
                </a:lnTo>
                <a:lnTo>
                  <a:pt x="255219" y="644867"/>
                </a:lnTo>
                <a:lnTo>
                  <a:pt x="255524" y="643597"/>
                </a:lnTo>
                <a:lnTo>
                  <a:pt x="253961" y="643597"/>
                </a:lnTo>
                <a:lnTo>
                  <a:pt x="253034" y="644867"/>
                </a:lnTo>
                <a:lnTo>
                  <a:pt x="249339" y="647407"/>
                </a:lnTo>
                <a:lnTo>
                  <a:pt x="250571" y="644867"/>
                </a:lnTo>
                <a:lnTo>
                  <a:pt x="252730" y="641057"/>
                </a:lnTo>
                <a:lnTo>
                  <a:pt x="254279" y="642327"/>
                </a:lnTo>
                <a:lnTo>
                  <a:pt x="257683" y="641057"/>
                </a:lnTo>
                <a:lnTo>
                  <a:pt x="259537" y="639787"/>
                </a:lnTo>
                <a:lnTo>
                  <a:pt x="266014" y="641057"/>
                </a:lnTo>
                <a:lnTo>
                  <a:pt x="266014" y="639152"/>
                </a:lnTo>
                <a:lnTo>
                  <a:pt x="265087" y="638517"/>
                </a:lnTo>
                <a:lnTo>
                  <a:pt x="261378" y="635977"/>
                </a:lnTo>
                <a:lnTo>
                  <a:pt x="255219" y="635977"/>
                </a:lnTo>
                <a:lnTo>
                  <a:pt x="247789" y="638517"/>
                </a:lnTo>
                <a:lnTo>
                  <a:pt x="247332" y="637247"/>
                </a:lnTo>
                <a:lnTo>
                  <a:pt x="246862" y="635977"/>
                </a:lnTo>
                <a:lnTo>
                  <a:pt x="246405" y="634707"/>
                </a:lnTo>
                <a:lnTo>
                  <a:pt x="245948" y="633437"/>
                </a:lnTo>
                <a:lnTo>
                  <a:pt x="242849" y="632701"/>
                </a:lnTo>
                <a:lnTo>
                  <a:pt x="242849" y="639787"/>
                </a:lnTo>
                <a:lnTo>
                  <a:pt x="242531" y="639787"/>
                </a:lnTo>
                <a:lnTo>
                  <a:pt x="242227" y="642327"/>
                </a:lnTo>
                <a:lnTo>
                  <a:pt x="238531" y="644867"/>
                </a:lnTo>
                <a:lnTo>
                  <a:pt x="233883" y="647407"/>
                </a:lnTo>
                <a:lnTo>
                  <a:pt x="234581" y="646137"/>
                </a:lnTo>
                <a:lnTo>
                  <a:pt x="236677" y="642327"/>
                </a:lnTo>
                <a:lnTo>
                  <a:pt x="237286" y="642327"/>
                </a:lnTo>
                <a:lnTo>
                  <a:pt x="237921" y="641057"/>
                </a:lnTo>
                <a:lnTo>
                  <a:pt x="236982" y="641057"/>
                </a:lnTo>
                <a:lnTo>
                  <a:pt x="235750" y="642327"/>
                </a:lnTo>
                <a:lnTo>
                  <a:pt x="233286" y="643597"/>
                </a:lnTo>
                <a:lnTo>
                  <a:pt x="230492" y="646137"/>
                </a:lnTo>
                <a:lnTo>
                  <a:pt x="232968" y="641057"/>
                </a:lnTo>
                <a:lnTo>
                  <a:pt x="233591" y="641057"/>
                </a:lnTo>
                <a:lnTo>
                  <a:pt x="233883" y="639787"/>
                </a:lnTo>
                <a:lnTo>
                  <a:pt x="230822" y="639787"/>
                </a:lnTo>
                <a:lnTo>
                  <a:pt x="236372" y="637247"/>
                </a:lnTo>
                <a:lnTo>
                  <a:pt x="239141" y="637247"/>
                </a:lnTo>
                <a:lnTo>
                  <a:pt x="241617" y="638517"/>
                </a:lnTo>
                <a:lnTo>
                  <a:pt x="242849" y="639787"/>
                </a:lnTo>
                <a:lnTo>
                  <a:pt x="242849" y="632701"/>
                </a:lnTo>
                <a:lnTo>
                  <a:pt x="240690" y="632167"/>
                </a:lnTo>
                <a:lnTo>
                  <a:pt x="231736" y="633437"/>
                </a:lnTo>
                <a:lnTo>
                  <a:pt x="229273" y="630897"/>
                </a:lnTo>
                <a:lnTo>
                  <a:pt x="226796" y="630123"/>
                </a:lnTo>
                <a:lnTo>
                  <a:pt x="226796" y="635977"/>
                </a:lnTo>
                <a:lnTo>
                  <a:pt x="226796" y="638517"/>
                </a:lnTo>
                <a:lnTo>
                  <a:pt x="222465" y="642327"/>
                </a:lnTo>
                <a:lnTo>
                  <a:pt x="216916" y="646137"/>
                </a:lnTo>
                <a:lnTo>
                  <a:pt x="220014" y="639787"/>
                </a:lnTo>
                <a:lnTo>
                  <a:pt x="221551" y="637247"/>
                </a:lnTo>
                <a:lnTo>
                  <a:pt x="224320" y="635977"/>
                </a:lnTo>
                <a:lnTo>
                  <a:pt x="226796" y="635977"/>
                </a:lnTo>
                <a:lnTo>
                  <a:pt x="226796" y="630123"/>
                </a:lnTo>
                <a:lnTo>
                  <a:pt x="225259" y="629627"/>
                </a:lnTo>
                <a:lnTo>
                  <a:pt x="220014" y="628357"/>
                </a:lnTo>
                <a:lnTo>
                  <a:pt x="224942" y="615657"/>
                </a:lnTo>
                <a:lnTo>
                  <a:pt x="264553" y="594067"/>
                </a:lnTo>
                <a:lnTo>
                  <a:pt x="269227" y="592797"/>
                </a:lnTo>
                <a:lnTo>
                  <a:pt x="272897" y="591527"/>
                </a:lnTo>
                <a:lnTo>
                  <a:pt x="302006" y="580097"/>
                </a:lnTo>
                <a:lnTo>
                  <a:pt x="307378" y="577557"/>
                </a:lnTo>
                <a:lnTo>
                  <a:pt x="312737" y="575017"/>
                </a:lnTo>
                <a:lnTo>
                  <a:pt x="315417" y="573747"/>
                </a:lnTo>
                <a:lnTo>
                  <a:pt x="320865" y="569937"/>
                </a:lnTo>
                <a:lnTo>
                  <a:pt x="323291" y="571207"/>
                </a:lnTo>
                <a:lnTo>
                  <a:pt x="322707" y="575017"/>
                </a:lnTo>
                <a:lnTo>
                  <a:pt x="319125" y="582637"/>
                </a:lnTo>
                <a:lnTo>
                  <a:pt x="308622" y="595337"/>
                </a:lnTo>
                <a:lnTo>
                  <a:pt x="303072" y="601687"/>
                </a:lnTo>
                <a:lnTo>
                  <a:pt x="301840" y="608037"/>
                </a:lnTo>
                <a:lnTo>
                  <a:pt x="309549" y="614387"/>
                </a:lnTo>
                <a:lnTo>
                  <a:pt x="320052" y="619467"/>
                </a:lnTo>
                <a:lnTo>
                  <a:pt x="324370" y="624547"/>
                </a:lnTo>
                <a:lnTo>
                  <a:pt x="324370" y="539457"/>
                </a:lnTo>
                <a:lnTo>
                  <a:pt x="322516" y="539457"/>
                </a:lnTo>
                <a:lnTo>
                  <a:pt x="322516" y="538187"/>
                </a:lnTo>
                <a:lnTo>
                  <a:pt x="322986" y="534377"/>
                </a:lnTo>
                <a:lnTo>
                  <a:pt x="323138" y="533107"/>
                </a:lnTo>
                <a:lnTo>
                  <a:pt x="323443" y="531837"/>
                </a:lnTo>
                <a:lnTo>
                  <a:pt x="325907" y="531837"/>
                </a:lnTo>
                <a:lnTo>
                  <a:pt x="325907" y="501650"/>
                </a:lnTo>
                <a:lnTo>
                  <a:pt x="325602" y="503897"/>
                </a:lnTo>
                <a:lnTo>
                  <a:pt x="323138" y="515327"/>
                </a:lnTo>
                <a:lnTo>
                  <a:pt x="321589" y="516597"/>
                </a:lnTo>
                <a:lnTo>
                  <a:pt x="321589" y="539457"/>
                </a:lnTo>
                <a:lnTo>
                  <a:pt x="321589" y="540727"/>
                </a:lnTo>
                <a:lnTo>
                  <a:pt x="320979" y="541997"/>
                </a:lnTo>
                <a:lnTo>
                  <a:pt x="320052" y="541997"/>
                </a:lnTo>
                <a:lnTo>
                  <a:pt x="319430" y="540727"/>
                </a:lnTo>
                <a:lnTo>
                  <a:pt x="319430" y="539457"/>
                </a:lnTo>
                <a:lnTo>
                  <a:pt x="320052" y="538187"/>
                </a:lnTo>
                <a:lnTo>
                  <a:pt x="320979" y="538187"/>
                </a:lnTo>
                <a:lnTo>
                  <a:pt x="321589" y="539457"/>
                </a:lnTo>
                <a:lnTo>
                  <a:pt x="321589" y="516597"/>
                </a:lnTo>
                <a:lnTo>
                  <a:pt x="323138" y="488657"/>
                </a:lnTo>
                <a:lnTo>
                  <a:pt x="318820" y="511517"/>
                </a:lnTo>
                <a:lnTo>
                  <a:pt x="318820" y="545807"/>
                </a:lnTo>
                <a:lnTo>
                  <a:pt x="315734" y="547077"/>
                </a:lnTo>
                <a:lnTo>
                  <a:pt x="315734" y="545807"/>
                </a:lnTo>
                <a:lnTo>
                  <a:pt x="315569" y="544537"/>
                </a:lnTo>
                <a:lnTo>
                  <a:pt x="315252" y="541997"/>
                </a:lnTo>
                <a:lnTo>
                  <a:pt x="315099" y="540727"/>
                </a:lnTo>
                <a:lnTo>
                  <a:pt x="315099" y="539457"/>
                </a:lnTo>
                <a:lnTo>
                  <a:pt x="317576" y="538187"/>
                </a:lnTo>
                <a:lnTo>
                  <a:pt x="317893" y="540727"/>
                </a:lnTo>
                <a:lnTo>
                  <a:pt x="318503" y="544537"/>
                </a:lnTo>
                <a:lnTo>
                  <a:pt x="318820" y="545807"/>
                </a:lnTo>
                <a:lnTo>
                  <a:pt x="318820" y="511517"/>
                </a:lnTo>
                <a:lnTo>
                  <a:pt x="316661" y="522947"/>
                </a:lnTo>
                <a:lnTo>
                  <a:pt x="316039" y="526757"/>
                </a:lnTo>
                <a:lnTo>
                  <a:pt x="313245" y="526757"/>
                </a:lnTo>
                <a:lnTo>
                  <a:pt x="313245" y="545807"/>
                </a:lnTo>
                <a:lnTo>
                  <a:pt x="313245" y="547077"/>
                </a:lnTo>
                <a:lnTo>
                  <a:pt x="312635" y="548347"/>
                </a:lnTo>
                <a:lnTo>
                  <a:pt x="310781" y="548347"/>
                </a:lnTo>
                <a:lnTo>
                  <a:pt x="310159" y="547077"/>
                </a:lnTo>
                <a:lnTo>
                  <a:pt x="310159" y="545807"/>
                </a:lnTo>
                <a:lnTo>
                  <a:pt x="310781" y="544537"/>
                </a:lnTo>
                <a:lnTo>
                  <a:pt x="312635" y="544537"/>
                </a:lnTo>
                <a:lnTo>
                  <a:pt x="313245" y="545807"/>
                </a:lnTo>
                <a:lnTo>
                  <a:pt x="313245" y="526757"/>
                </a:lnTo>
                <a:lnTo>
                  <a:pt x="313880" y="522947"/>
                </a:lnTo>
                <a:lnTo>
                  <a:pt x="316661" y="510247"/>
                </a:lnTo>
                <a:lnTo>
                  <a:pt x="318135" y="502627"/>
                </a:lnTo>
                <a:lnTo>
                  <a:pt x="319430" y="495007"/>
                </a:lnTo>
                <a:lnTo>
                  <a:pt x="317893" y="495007"/>
                </a:lnTo>
                <a:lnTo>
                  <a:pt x="316661" y="496277"/>
                </a:lnTo>
                <a:lnTo>
                  <a:pt x="314833" y="508977"/>
                </a:lnTo>
                <a:lnTo>
                  <a:pt x="313055" y="517867"/>
                </a:lnTo>
                <a:lnTo>
                  <a:pt x="310997" y="525487"/>
                </a:lnTo>
                <a:lnTo>
                  <a:pt x="308622" y="529297"/>
                </a:lnTo>
                <a:lnTo>
                  <a:pt x="310070" y="522947"/>
                </a:lnTo>
                <a:lnTo>
                  <a:pt x="311175" y="515327"/>
                </a:lnTo>
                <a:lnTo>
                  <a:pt x="311924" y="507707"/>
                </a:lnTo>
                <a:lnTo>
                  <a:pt x="312331" y="501357"/>
                </a:lnTo>
                <a:lnTo>
                  <a:pt x="310476" y="502627"/>
                </a:lnTo>
                <a:lnTo>
                  <a:pt x="305841" y="529297"/>
                </a:lnTo>
                <a:lnTo>
                  <a:pt x="309245" y="531837"/>
                </a:lnTo>
                <a:lnTo>
                  <a:pt x="308622" y="532206"/>
                </a:lnTo>
                <a:lnTo>
                  <a:pt x="308622" y="547077"/>
                </a:lnTo>
                <a:lnTo>
                  <a:pt x="308622" y="552157"/>
                </a:lnTo>
                <a:lnTo>
                  <a:pt x="306158" y="552157"/>
                </a:lnTo>
                <a:lnTo>
                  <a:pt x="306463" y="550887"/>
                </a:lnTo>
                <a:lnTo>
                  <a:pt x="306666" y="548347"/>
                </a:lnTo>
                <a:lnTo>
                  <a:pt x="306768" y="545807"/>
                </a:lnTo>
                <a:lnTo>
                  <a:pt x="306768" y="544537"/>
                </a:lnTo>
                <a:lnTo>
                  <a:pt x="308317" y="544537"/>
                </a:lnTo>
                <a:lnTo>
                  <a:pt x="308622" y="547077"/>
                </a:lnTo>
                <a:lnTo>
                  <a:pt x="308622" y="532206"/>
                </a:lnTo>
                <a:lnTo>
                  <a:pt x="304914" y="534377"/>
                </a:lnTo>
                <a:lnTo>
                  <a:pt x="304304" y="532498"/>
                </a:lnTo>
                <a:lnTo>
                  <a:pt x="304304" y="554697"/>
                </a:lnTo>
                <a:lnTo>
                  <a:pt x="301523" y="554697"/>
                </a:lnTo>
                <a:lnTo>
                  <a:pt x="301523" y="548347"/>
                </a:lnTo>
                <a:lnTo>
                  <a:pt x="303999" y="548347"/>
                </a:lnTo>
                <a:lnTo>
                  <a:pt x="304101" y="550887"/>
                </a:lnTo>
                <a:lnTo>
                  <a:pt x="304203" y="552157"/>
                </a:lnTo>
                <a:lnTo>
                  <a:pt x="304304" y="554697"/>
                </a:lnTo>
                <a:lnTo>
                  <a:pt x="304304" y="532498"/>
                </a:lnTo>
                <a:lnTo>
                  <a:pt x="303682" y="530567"/>
                </a:lnTo>
                <a:lnTo>
                  <a:pt x="305231" y="515327"/>
                </a:lnTo>
                <a:lnTo>
                  <a:pt x="303999" y="515327"/>
                </a:lnTo>
                <a:lnTo>
                  <a:pt x="297497" y="539457"/>
                </a:lnTo>
                <a:lnTo>
                  <a:pt x="299669" y="522947"/>
                </a:lnTo>
                <a:lnTo>
                  <a:pt x="294106" y="539457"/>
                </a:lnTo>
                <a:lnTo>
                  <a:pt x="293179" y="539457"/>
                </a:lnTo>
                <a:lnTo>
                  <a:pt x="293179" y="541997"/>
                </a:lnTo>
                <a:lnTo>
                  <a:pt x="291947" y="545807"/>
                </a:lnTo>
                <a:lnTo>
                  <a:pt x="290715" y="545807"/>
                </a:lnTo>
                <a:lnTo>
                  <a:pt x="291338" y="541997"/>
                </a:lnTo>
                <a:lnTo>
                  <a:pt x="293179" y="541997"/>
                </a:lnTo>
                <a:lnTo>
                  <a:pt x="293179" y="539457"/>
                </a:lnTo>
                <a:lnTo>
                  <a:pt x="291947" y="539457"/>
                </a:lnTo>
                <a:lnTo>
                  <a:pt x="294728" y="525487"/>
                </a:lnTo>
                <a:lnTo>
                  <a:pt x="285470" y="550887"/>
                </a:lnTo>
                <a:lnTo>
                  <a:pt x="282371" y="550887"/>
                </a:lnTo>
                <a:lnTo>
                  <a:pt x="284530" y="545807"/>
                </a:lnTo>
                <a:lnTo>
                  <a:pt x="290410" y="529297"/>
                </a:lnTo>
                <a:lnTo>
                  <a:pt x="288556" y="529297"/>
                </a:lnTo>
                <a:lnTo>
                  <a:pt x="285902" y="538187"/>
                </a:lnTo>
                <a:lnTo>
                  <a:pt x="283337" y="544537"/>
                </a:lnTo>
                <a:lnTo>
                  <a:pt x="280606" y="550887"/>
                </a:lnTo>
                <a:lnTo>
                  <a:pt x="277431" y="553427"/>
                </a:lnTo>
                <a:lnTo>
                  <a:pt x="275894" y="553427"/>
                </a:lnTo>
                <a:lnTo>
                  <a:pt x="282371" y="541997"/>
                </a:lnTo>
                <a:lnTo>
                  <a:pt x="283298" y="536917"/>
                </a:lnTo>
                <a:lnTo>
                  <a:pt x="283616" y="531837"/>
                </a:lnTo>
                <a:lnTo>
                  <a:pt x="281025" y="539457"/>
                </a:lnTo>
                <a:lnTo>
                  <a:pt x="278168" y="545807"/>
                </a:lnTo>
                <a:lnTo>
                  <a:pt x="274802" y="550887"/>
                </a:lnTo>
                <a:lnTo>
                  <a:pt x="270637" y="555967"/>
                </a:lnTo>
                <a:lnTo>
                  <a:pt x="269709" y="555967"/>
                </a:lnTo>
                <a:lnTo>
                  <a:pt x="270941" y="552157"/>
                </a:lnTo>
                <a:lnTo>
                  <a:pt x="274650" y="545807"/>
                </a:lnTo>
                <a:lnTo>
                  <a:pt x="278053" y="536917"/>
                </a:lnTo>
                <a:lnTo>
                  <a:pt x="276517" y="535647"/>
                </a:lnTo>
                <a:lnTo>
                  <a:pt x="275590" y="535647"/>
                </a:lnTo>
                <a:lnTo>
                  <a:pt x="274650" y="538187"/>
                </a:lnTo>
                <a:lnTo>
                  <a:pt x="272491" y="545807"/>
                </a:lnTo>
                <a:lnTo>
                  <a:pt x="270332" y="550887"/>
                </a:lnTo>
                <a:lnTo>
                  <a:pt x="266319" y="555967"/>
                </a:lnTo>
                <a:lnTo>
                  <a:pt x="270332" y="540727"/>
                </a:lnTo>
                <a:lnTo>
                  <a:pt x="269709" y="539457"/>
                </a:lnTo>
                <a:lnTo>
                  <a:pt x="266941" y="548347"/>
                </a:lnTo>
                <a:lnTo>
                  <a:pt x="263232" y="555967"/>
                </a:lnTo>
                <a:lnTo>
                  <a:pt x="257975" y="561047"/>
                </a:lnTo>
                <a:lnTo>
                  <a:pt x="260438" y="562317"/>
                </a:lnTo>
                <a:lnTo>
                  <a:pt x="267233" y="558507"/>
                </a:lnTo>
                <a:lnTo>
                  <a:pt x="274929" y="557237"/>
                </a:lnTo>
                <a:lnTo>
                  <a:pt x="283248" y="555967"/>
                </a:lnTo>
                <a:lnTo>
                  <a:pt x="291947" y="553427"/>
                </a:lnTo>
                <a:lnTo>
                  <a:pt x="296887" y="550887"/>
                </a:lnTo>
                <a:lnTo>
                  <a:pt x="298424" y="552157"/>
                </a:lnTo>
                <a:lnTo>
                  <a:pt x="296265" y="558507"/>
                </a:lnTo>
                <a:lnTo>
                  <a:pt x="294106" y="554697"/>
                </a:lnTo>
                <a:lnTo>
                  <a:pt x="292874" y="559777"/>
                </a:lnTo>
                <a:lnTo>
                  <a:pt x="291020" y="563587"/>
                </a:lnTo>
                <a:lnTo>
                  <a:pt x="288556" y="566127"/>
                </a:lnTo>
                <a:lnTo>
                  <a:pt x="287629" y="558507"/>
                </a:lnTo>
                <a:lnTo>
                  <a:pt x="282676" y="569937"/>
                </a:lnTo>
                <a:lnTo>
                  <a:pt x="279285" y="575017"/>
                </a:lnTo>
                <a:lnTo>
                  <a:pt x="278980" y="569937"/>
                </a:lnTo>
                <a:lnTo>
                  <a:pt x="279920" y="563587"/>
                </a:lnTo>
                <a:lnTo>
                  <a:pt x="276199" y="567397"/>
                </a:lnTo>
                <a:lnTo>
                  <a:pt x="273735" y="571207"/>
                </a:lnTo>
                <a:lnTo>
                  <a:pt x="272796" y="577557"/>
                </a:lnTo>
                <a:lnTo>
                  <a:pt x="270941" y="576287"/>
                </a:lnTo>
                <a:lnTo>
                  <a:pt x="270637" y="572477"/>
                </a:lnTo>
                <a:lnTo>
                  <a:pt x="271272" y="567397"/>
                </a:lnTo>
                <a:lnTo>
                  <a:pt x="268173" y="578827"/>
                </a:lnTo>
                <a:lnTo>
                  <a:pt x="265391" y="580097"/>
                </a:lnTo>
                <a:lnTo>
                  <a:pt x="264769" y="576287"/>
                </a:lnTo>
                <a:lnTo>
                  <a:pt x="266319" y="569937"/>
                </a:lnTo>
                <a:lnTo>
                  <a:pt x="263855" y="576287"/>
                </a:lnTo>
                <a:lnTo>
                  <a:pt x="261696" y="580097"/>
                </a:lnTo>
                <a:lnTo>
                  <a:pt x="260769" y="581367"/>
                </a:lnTo>
                <a:lnTo>
                  <a:pt x="259537" y="578827"/>
                </a:lnTo>
                <a:lnTo>
                  <a:pt x="259219" y="576287"/>
                </a:lnTo>
                <a:lnTo>
                  <a:pt x="260134" y="572477"/>
                </a:lnTo>
                <a:lnTo>
                  <a:pt x="257060" y="577557"/>
                </a:lnTo>
                <a:lnTo>
                  <a:pt x="257060" y="582637"/>
                </a:lnTo>
                <a:lnTo>
                  <a:pt x="255816" y="583907"/>
                </a:lnTo>
                <a:lnTo>
                  <a:pt x="253961" y="583907"/>
                </a:lnTo>
                <a:lnTo>
                  <a:pt x="254889" y="577557"/>
                </a:lnTo>
                <a:lnTo>
                  <a:pt x="254889" y="575017"/>
                </a:lnTo>
                <a:lnTo>
                  <a:pt x="253669" y="576287"/>
                </a:lnTo>
                <a:lnTo>
                  <a:pt x="249948" y="586447"/>
                </a:lnTo>
                <a:lnTo>
                  <a:pt x="247789" y="587717"/>
                </a:lnTo>
                <a:lnTo>
                  <a:pt x="247180" y="585177"/>
                </a:lnTo>
                <a:lnTo>
                  <a:pt x="247484" y="578827"/>
                </a:lnTo>
                <a:lnTo>
                  <a:pt x="244081" y="581367"/>
                </a:lnTo>
                <a:lnTo>
                  <a:pt x="245021" y="587717"/>
                </a:lnTo>
                <a:lnTo>
                  <a:pt x="242531" y="590257"/>
                </a:lnTo>
                <a:lnTo>
                  <a:pt x="240690" y="588987"/>
                </a:lnTo>
                <a:lnTo>
                  <a:pt x="240398" y="586638"/>
                </a:lnTo>
                <a:lnTo>
                  <a:pt x="240487" y="585177"/>
                </a:lnTo>
                <a:lnTo>
                  <a:pt x="240690" y="582637"/>
                </a:lnTo>
                <a:lnTo>
                  <a:pt x="239141" y="587717"/>
                </a:lnTo>
                <a:lnTo>
                  <a:pt x="237604" y="591527"/>
                </a:lnTo>
                <a:lnTo>
                  <a:pt x="235445" y="591527"/>
                </a:lnTo>
                <a:lnTo>
                  <a:pt x="234823" y="581367"/>
                </a:lnTo>
                <a:lnTo>
                  <a:pt x="233883" y="586447"/>
                </a:lnTo>
                <a:lnTo>
                  <a:pt x="232664" y="590257"/>
                </a:lnTo>
                <a:lnTo>
                  <a:pt x="230822" y="592797"/>
                </a:lnTo>
                <a:lnTo>
                  <a:pt x="228028" y="585177"/>
                </a:lnTo>
                <a:lnTo>
                  <a:pt x="226796" y="592797"/>
                </a:lnTo>
                <a:lnTo>
                  <a:pt x="224624" y="594067"/>
                </a:lnTo>
                <a:lnTo>
                  <a:pt x="222783" y="591527"/>
                </a:lnTo>
                <a:lnTo>
                  <a:pt x="221551" y="587717"/>
                </a:lnTo>
                <a:lnTo>
                  <a:pt x="221234" y="596607"/>
                </a:lnTo>
                <a:lnTo>
                  <a:pt x="220319" y="604227"/>
                </a:lnTo>
                <a:lnTo>
                  <a:pt x="214134" y="609307"/>
                </a:lnTo>
                <a:lnTo>
                  <a:pt x="214769" y="611847"/>
                </a:lnTo>
                <a:lnTo>
                  <a:pt x="211975" y="618197"/>
                </a:lnTo>
                <a:lnTo>
                  <a:pt x="208267" y="625817"/>
                </a:lnTo>
                <a:lnTo>
                  <a:pt x="218147" y="610577"/>
                </a:lnTo>
                <a:lnTo>
                  <a:pt x="220319" y="610577"/>
                </a:lnTo>
                <a:lnTo>
                  <a:pt x="221234" y="611847"/>
                </a:lnTo>
                <a:lnTo>
                  <a:pt x="220319" y="615657"/>
                </a:lnTo>
                <a:lnTo>
                  <a:pt x="210121" y="632167"/>
                </a:lnTo>
                <a:lnTo>
                  <a:pt x="208572" y="634707"/>
                </a:lnTo>
                <a:lnTo>
                  <a:pt x="206730" y="633437"/>
                </a:lnTo>
                <a:lnTo>
                  <a:pt x="204876" y="632167"/>
                </a:lnTo>
                <a:lnTo>
                  <a:pt x="202717" y="641057"/>
                </a:lnTo>
                <a:lnTo>
                  <a:pt x="199021" y="647407"/>
                </a:lnTo>
                <a:lnTo>
                  <a:pt x="195313" y="652487"/>
                </a:lnTo>
                <a:lnTo>
                  <a:pt x="199631" y="649947"/>
                </a:lnTo>
                <a:lnTo>
                  <a:pt x="202412" y="643597"/>
                </a:lnTo>
                <a:lnTo>
                  <a:pt x="205803" y="635977"/>
                </a:lnTo>
                <a:lnTo>
                  <a:pt x="206413" y="633437"/>
                </a:lnTo>
                <a:lnTo>
                  <a:pt x="209194" y="635977"/>
                </a:lnTo>
                <a:lnTo>
                  <a:pt x="208267" y="641057"/>
                </a:lnTo>
                <a:lnTo>
                  <a:pt x="205803" y="643597"/>
                </a:lnTo>
                <a:lnTo>
                  <a:pt x="206121" y="647407"/>
                </a:lnTo>
                <a:lnTo>
                  <a:pt x="203022" y="647407"/>
                </a:lnTo>
                <a:lnTo>
                  <a:pt x="203022" y="652487"/>
                </a:lnTo>
                <a:lnTo>
                  <a:pt x="200228" y="653757"/>
                </a:lnTo>
                <a:lnTo>
                  <a:pt x="203022" y="660107"/>
                </a:lnTo>
                <a:lnTo>
                  <a:pt x="199631" y="665187"/>
                </a:lnTo>
                <a:lnTo>
                  <a:pt x="192824" y="661377"/>
                </a:lnTo>
                <a:lnTo>
                  <a:pt x="190207" y="665187"/>
                </a:lnTo>
                <a:lnTo>
                  <a:pt x="186893" y="665187"/>
                </a:lnTo>
                <a:lnTo>
                  <a:pt x="184848" y="662647"/>
                </a:lnTo>
                <a:lnTo>
                  <a:pt x="186029" y="657567"/>
                </a:lnTo>
                <a:lnTo>
                  <a:pt x="194411" y="643597"/>
                </a:lnTo>
                <a:lnTo>
                  <a:pt x="199834" y="633437"/>
                </a:lnTo>
                <a:lnTo>
                  <a:pt x="200507" y="632167"/>
                </a:lnTo>
                <a:lnTo>
                  <a:pt x="201180" y="630897"/>
                </a:lnTo>
                <a:lnTo>
                  <a:pt x="201866" y="629627"/>
                </a:lnTo>
                <a:lnTo>
                  <a:pt x="203619" y="624547"/>
                </a:lnTo>
                <a:lnTo>
                  <a:pt x="204939" y="620737"/>
                </a:lnTo>
                <a:lnTo>
                  <a:pt x="205816" y="618197"/>
                </a:lnTo>
                <a:lnTo>
                  <a:pt x="207568" y="613117"/>
                </a:lnTo>
                <a:lnTo>
                  <a:pt x="210731" y="595337"/>
                </a:lnTo>
                <a:lnTo>
                  <a:pt x="211353" y="586638"/>
                </a:lnTo>
                <a:lnTo>
                  <a:pt x="210312" y="587717"/>
                </a:lnTo>
                <a:lnTo>
                  <a:pt x="207657" y="595337"/>
                </a:lnTo>
                <a:lnTo>
                  <a:pt x="206413" y="604227"/>
                </a:lnTo>
                <a:lnTo>
                  <a:pt x="204266" y="613117"/>
                </a:lnTo>
                <a:lnTo>
                  <a:pt x="201777" y="618197"/>
                </a:lnTo>
                <a:lnTo>
                  <a:pt x="197866" y="614387"/>
                </a:lnTo>
                <a:lnTo>
                  <a:pt x="196570" y="613117"/>
                </a:lnTo>
                <a:lnTo>
                  <a:pt x="195922" y="611289"/>
                </a:lnTo>
                <a:lnTo>
                  <a:pt x="195922" y="624547"/>
                </a:lnTo>
                <a:lnTo>
                  <a:pt x="193446" y="626465"/>
                </a:lnTo>
                <a:lnTo>
                  <a:pt x="193446" y="632167"/>
                </a:lnTo>
                <a:lnTo>
                  <a:pt x="193141" y="633437"/>
                </a:lnTo>
                <a:lnTo>
                  <a:pt x="187274" y="633437"/>
                </a:lnTo>
                <a:lnTo>
                  <a:pt x="190068" y="632167"/>
                </a:lnTo>
                <a:lnTo>
                  <a:pt x="193446" y="632167"/>
                </a:lnTo>
                <a:lnTo>
                  <a:pt x="193446" y="626465"/>
                </a:lnTo>
                <a:lnTo>
                  <a:pt x="190982" y="628357"/>
                </a:lnTo>
                <a:lnTo>
                  <a:pt x="186029" y="630897"/>
                </a:lnTo>
                <a:lnTo>
                  <a:pt x="183870" y="630897"/>
                </a:lnTo>
                <a:lnTo>
                  <a:pt x="184175" y="628357"/>
                </a:lnTo>
                <a:lnTo>
                  <a:pt x="186334" y="625817"/>
                </a:lnTo>
                <a:lnTo>
                  <a:pt x="189128" y="624547"/>
                </a:lnTo>
                <a:lnTo>
                  <a:pt x="195922" y="624547"/>
                </a:lnTo>
                <a:lnTo>
                  <a:pt x="195922" y="611289"/>
                </a:lnTo>
                <a:lnTo>
                  <a:pt x="194335" y="606767"/>
                </a:lnTo>
                <a:lnTo>
                  <a:pt x="195046" y="597877"/>
                </a:lnTo>
                <a:lnTo>
                  <a:pt x="196265" y="594067"/>
                </a:lnTo>
                <a:lnTo>
                  <a:pt x="197078" y="591527"/>
                </a:lnTo>
                <a:lnTo>
                  <a:pt x="198691" y="586447"/>
                </a:lnTo>
                <a:lnTo>
                  <a:pt x="204736" y="571207"/>
                </a:lnTo>
                <a:lnTo>
                  <a:pt x="206248" y="567397"/>
                </a:lnTo>
                <a:lnTo>
                  <a:pt x="207251" y="564857"/>
                </a:lnTo>
                <a:lnTo>
                  <a:pt x="207759" y="563587"/>
                </a:lnTo>
                <a:lnTo>
                  <a:pt x="208254" y="562317"/>
                </a:lnTo>
                <a:lnTo>
                  <a:pt x="209854" y="539457"/>
                </a:lnTo>
                <a:lnTo>
                  <a:pt x="204266" y="519290"/>
                </a:lnTo>
                <a:lnTo>
                  <a:pt x="204266" y="552157"/>
                </a:lnTo>
                <a:lnTo>
                  <a:pt x="202412" y="552157"/>
                </a:lnTo>
                <a:lnTo>
                  <a:pt x="202412" y="554697"/>
                </a:lnTo>
                <a:lnTo>
                  <a:pt x="201485" y="555967"/>
                </a:lnTo>
                <a:lnTo>
                  <a:pt x="201168" y="556069"/>
                </a:lnTo>
                <a:lnTo>
                  <a:pt x="201168" y="569937"/>
                </a:lnTo>
                <a:lnTo>
                  <a:pt x="199923" y="571207"/>
                </a:lnTo>
                <a:lnTo>
                  <a:pt x="192824" y="571207"/>
                </a:lnTo>
                <a:lnTo>
                  <a:pt x="192824" y="620737"/>
                </a:lnTo>
                <a:lnTo>
                  <a:pt x="188823" y="623277"/>
                </a:lnTo>
                <a:lnTo>
                  <a:pt x="184492" y="625817"/>
                </a:lnTo>
                <a:lnTo>
                  <a:pt x="182968" y="624547"/>
                </a:lnTo>
                <a:lnTo>
                  <a:pt x="183261" y="623277"/>
                </a:lnTo>
                <a:lnTo>
                  <a:pt x="185115" y="622007"/>
                </a:lnTo>
                <a:lnTo>
                  <a:pt x="187566" y="620737"/>
                </a:lnTo>
                <a:lnTo>
                  <a:pt x="192824" y="620737"/>
                </a:lnTo>
                <a:lnTo>
                  <a:pt x="192824" y="571207"/>
                </a:lnTo>
                <a:lnTo>
                  <a:pt x="189738" y="571207"/>
                </a:lnTo>
                <a:lnTo>
                  <a:pt x="194983" y="568667"/>
                </a:lnTo>
                <a:lnTo>
                  <a:pt x="197472" y="567397"/>
                </a:lnTo>
                <a:lnTo>
                  <a:pt x="199923" y="568667"/>
                </a:lnTo>
                <a:lnTo>
                  <a:pt x="201168" y="569937"/>
                </a:lnTo>
                <a:lnTo>
                  <a:pt x="201168" y="556069"/>
                </a:lnTo>
                <a:lnTo>
                  <a:pt x="199631" y="556564"/>
                </a:lnTo>
                <a:lnTo>
                  <a:pt x="199631" y="563587"/>
                </a:lnTo>
                <a:lnTo>
                  <a:pt x="199326" y="564857"/>
                </a:lnTo>
                <a:lnTo>
                  <a:pt x="193763" y="564857"/>
                </a:lnTo>
                <a:lnTo>
                  <a:pt x="196227" y="563587"/>
                </a:lnTo>
                <a:lnTo>
                  <a:pt x="199631" y="563587"/>
                </a:lnTo>
                <a:lnTo>
                  <a:pt x="199631" y="556564"/>
                </a:lnTo>
                <a:lnTo>
                  <a:pt x="197472" y="557237"/>
                </a:lnTo>
                <a:lnTo>
                  <a:pt x="192824" y="558507"/>
                </a:lnTo>
                <a:lnTo>
                  <a:pt x="196837" y="554697"/>
                </a:lnTo>
                <a:lnTo>
                  <a:pt x="198691" y="553427"/>
                </a:lnTo>
                <a:lnTo>
                  <a:pt x="200875" y="553427"/>
                </a:lnTo>
                <a:lnTo>
                  <a:pt x="202412" y="554697"/>
                </a:lnTo>
                <a:lnTo>
                  <a:pt x="202412" y="552157"/>
                </a:lnTo>
                <a:lnTo>
                  <a:pt x="199631" y="552157"/>
                </a:lnTo>
                <a:lnTo>
                  <a:pt x="195922" y="550887"/>
                </a:lnTo>
                <a:lnTo>
                  <a:pt x="199923" y="549617"/>
                </a:lnTo>
                <a:lnTo>
                  <a:pt x="201777" y="549617"/>
                </a:lnTo>
                <a:lnTo>
                  <a:pt x="203644" y="550887"/>
                </a:lnTo>
                <a:lnTo>
                  <a:pt x="204266" y="552157"/>
                </a:lnTo>
                <a:lnTo>
                  <a:pt x="204266" y="519290"/>
                </a:lnTo>
                <a:lnTo>
                  <a:pt x="203873" y="517867"/>
                </a:lnTo>
                <a:lnTo>
                  <a:pt x="202984" y="516597"/>
                </a:lnTo>
                <a:lnTo>
                  <a:pt x="195072" y="505167"/>
                </a:lnTo>
                <a:lnTo>
                  <a:pt x="201815" y="467067"/>
                </a:lnTo>
                <a:lnTo>
                  <a:pt x="235445" y="434047"/>
                </a:lnTo>
                <a:lnTo>
                  <a:pt x="258914" y="434047"/>
                </a:lnTo>
                <a:lnTo>
                  <a:pt x="249605" y="448017"/>
                </a:lnTo>
                <a:lnTo>
                  <a:pt x="242506" y="467067"/>
                </a:lnTo>
                <a:lnTo>
                  <a:pt x="238366" y="491197"/>
                </a:lnTo>
                <a:lnTo>
                  <a:pt x="238112" y="508977"/>
                </a:lnTo>
                <a:lnTo>
                  <a:pt x="238010" y="524217"/>
                </a:lnTo>
                <a:lnTo>
                  <a:pt x="238912" y="536917"/>
                </a:lnTo>
                <a:lnTo>
                  <a:pt x="239039" y="539457"/>
                </a:lnTo>
                <a:lnTo>
                  <a:pt x="221983" y="577557"/>
                </a:lnTo>
                <a:lnTo>
                  <a:pt x="215226" y="582637"/>
                </a:lnTo>
                <a:lnTo>
                  <a:pt x="211886" y="586079"/>
                </a:lnTo>
                <a:lnTo>
                  <a:pt x="216916" y="582637"/>
                </a:lnTo>
                <a:lnTo>
                  <a:pt x="224015" y="578827"/>
                </a:lnTo>
                <a:lnTo>
                  <a:pt x="233578" y="571207"/>
                </a:lnTo>
                <a:lnTo>
                  <a:pt x="239839" y="562317"/>
                </a:lnTo>
                <a:lnTo>
                  <a:pt x="243205" y="552157"/>
                </a:lnTo>
                <a:lnTo>
                  <a:pt x="244081" y="540727"/>
                </a:lnTo>
                <a:lnTo>
                  <a:pt x="245630" y="495007"/>
                </a:lnTo>
                <a:lnTo>
                  <a:pt x="254584" y="461987"/>
                </a:lnTo>
                <a:lnTo>
                  <a:pt x="269786" y="440397"/>
                </a:lnTo>
                <a:lnTo>
                  <a:pt x="288061" y="428967"/>
                </a:lnTo>
                <a:lnTo>
                  <a:pt x="290093" y="427697"/>
                </a:lnTo>
                <a:lnTo>
                  <a:pt x="289179" y="430237"/>
                </a:lnTo>
                <a:lnTo>
                  <a:pt x="271907" y="445477"/>
                </a:lnTo>
                <a:lnTo>
                  <a:pt x="260070" y="465797"/>
                </a:lnTo>
                <a:lnTo>
                  <a:pt x="253212" y="491197"/>
                </a:lnTo>
                <a:lnTo>
                  <a:pt x="250875" y="521677"/>
                </a:lnTo>
                <a:lnTo>
                  <a:pt x="250520" y="530567"/>
                </a:lnTo>
                <a:lnTo>
                  <a:pt x="250405" y="544537"/>
                </a:lnTo>
                <a:lnTo>
                  <a:pt x="250875" y="550887"/>
                </a:lnTo>
                <a:lnTo>
                  <a:pt x="251815" y="549617"/>
                </a:lnTo>
                <a:lnTo>
                  <a:pt x="252387" y="530567"/>
                </a:lnTo>
                <a:lnTo>
                  <a:pt x="252996" y="514057"/>
                </a:lnTo>
                <a:lnTo>
                  <a:pt x="258686" y="475957"/>
                </a:lnTo>
                <a:lnTo>
                  <a:pt x="271576" y="451827"/>
                </a:lnTo>
                <a:lnTo>
                  <a:pt x="273113" y="448017"/>
                </a:lnTo>
                <a:lnTo>
                  <a:pt x="277431" y="444207"/>
                </a:lnTo>
                <a:lnTo>
                  <a:pt x="280212" y="444207"/>
                </a:lnTo>
                <a:lnTo>
                  <a:pt x="282371" y="441667"/>
                </a:lnTo>
                <a:lnTo>
                  <a:pt x="282067" y="444207"/>
                </a:lnTo>
                <a:lnTo>
                  <a:pt x="274764" y="451827"/>
                </a:lnTo>
                <a:lnTo>
                  <a:pt x="268325" y="460717"/>
                </a:lnTo>
                <a:lnTo>
                  <a:pt x="256692" y="498817"/>
                </a:lnTo>
                <a:lnTo>
                  <a:pt x="255460" y="534377"/>
                </a:lnTo>
                <a:lnTo>
                  <a:pt x="256120" y="549617"/>
                </a:lnTo>
                <a:lnTo>
                  <a:pt x="255816" y="552157"/>
                </a:lnTo>
                <a:lnTo>
                  <a:pt x="255219" y="555967"/>
                </a:lnTo>
                <a:lnTo>
                  <a:pt x="253961" y="558507"/>
                </a:lnTo>
                <a:lnTo>
                  <a:pt x="255219" y="557237"/>
                </a:lnTo>
                <a:lnTo>
                  <a:pt x="257060" y="553427"/>
                </a:lnTo>
                <a:lnTo>
                  <a:pt x="257975" y="549617"/>
                </a:lnTo>
                <a:lnTo>
                  <a:pt x="257886" y="541997"/>
                </a:lnTo>
                <a:lnTo>
                  <a:pt x="257340" y="526059"/>
                </a:lnTo>
                <a:lnTo>
                  <a:pt x="257454" y="519137"/>
                </a:lnTo>
                <a:lnTo>
                  <a:pt x="268173" y="467067"/>
                </a:lnTo>
                <a:lnTo>
                  <a:pt x="299364" y="436587"/>
                </a:lnTo>
                <a:lnTo>
                  <a:pt x="298742" y="439127"/>
                </a:lnTo>
                <a:lnTo>
                  <a:pt x="286600" y="448017"/>
                </a:lnTo>
                <a:lnTo>
                  <a:pt x="275894" y="460717"/>
                </a:lnTo>
                <a:lnTo>
                  <a:pt x="267741" y="479767"/>
                </a:lnTo>
                <a:lnTo>
                  <a:pt x="263232" y="508977"/>
                </a:lnTo>
                <a:lnTo>
                  <a:pt x="264160" y="507707"/>
                </a:lnTo>
                <a:lnTo>
                  <a:pt x="268236" y="483577"/>
                </a:lnTo>
                <a:lnTo>
                  <a:pt x="275894" y="463257"/>
                </a:lnTo>
                <a:lnTo>
                  <a:pt x="287261" y="448017"/>
                </a:lnTo>
                <a:lnTo>
                  <a:pt x="302437" y="439127"/>
                </a:lnTo>
                <a:lnTo>
                  <a:pt x="308749" y="436587"/>
                </a:lnTo>
                <a:lnTo>
                  <a:pt x="315569" y="436587"/>
                </a:lnTo>
                <a:lnTo>
                  <a:pt x="322859" y="435317"/>
                </a:lnTo>
                <a:lnTo>
                  <a:pt x="330542" y="436587"/>
                </a:lnTo>
                <a:lnTo>
                  <a:pt x="328688" y="437857"/>
                </a:lnTo>
                <a:lnTo>
                  <a:pt x="317042" y="437857"/>
                </a:lnTo>
                <a:lnTo>
                  <a:pt x="306184" y="440397"/>
                </a:lnTo>
                <a:lnTo>
                  <a:pt x="296075" y="445477"/>
                </a:lnTo>
                <a:lnTo>
                  <a:pt x="286689" y="454367"/>
                </a:lnTo>
                <a:lnTo>
                  <a:pt x="288556" y="454367"/>
                </a:lnTo>
                <a:lnTo>
                  <a:pt x="297497" y="446747"/>
                </a:lnTo>
                <a:lnTo>
                  <a:pt x="307276" y="441667"/>
                </a:lnTo>
                <a:lnTo>
                  <a:pt x="318033" y="439127"/>
                </a:lnTo>
                <a:lnTo>
                  <a:pt x="329933" y="440397"/>
                </a:lnTo>
                <a:lnTo>
                  <a:pt x="328688" y="442937"/>
                </a:lnTo>
                <a:lnTo>
                  <a:pt x="320217" y="442937"/>
                </a:lnTo>
                <a:lnTo>
                  <a:pt x="312331" y="444207"/>
                </a:lnTo>
                <a:lnTo>
                  <a:pt x="304901" y="448017"/>
                </a:lnTo>
                <a:lnTo>
                  <a:pt x="297827" y="451827"/>
                </a:lnTo>
                <a:lnTo>
                  <a:pt x="297827" y="453097"/>
                </a:lnTo>
                <a:lnTo>
                  <a:pt x="305536" y="449287"/>
                </a:lnTo>
                <a:lnTo>
                  <a:pt x="312953" y="445477"/>
                </a:lnTo>
                <a:lnTo>
                  <a:pt x="320141" y="444207"/>
                </a:lnTo>
                <a:lnTo>
                  <a:pt x="327152" y="445477"/>
                </a:lnTo>
                <a:lnTo>
                  <a:pt x="330238" y="445477"/>
                </a:lnTo>
                <a:lnTo>
                  <a:pt x="331165" y="448017"/>
                </a:lnTo>
                <a:lnTo>
                  <a:pt x="331165" y="430072"/>
                </a:lnTo>
                <a:lnTo>
                  <a:pt x="330238" y="429818"/>
                </a:lnTo>
                <a:lnTo>
                  <a:pt x="330238" y="431507"/>
                </a:lnTo>
                <a:lnTo>
                  <a:pt x="330238" y="432777"/>
                </a:lnTo>
                <a:lnTo>
                  <a:pt x="317893" y="432777"/>
                </a:lnTo>
                <a:lnTo>
                  <a:pt x="317893" y="431507"/>
                </a:lnTo>
                <a:lnTo>
                  <a:pt x="320662" y="430237"/>
                </a:lnTo>
                <a:lnTo>
                  <a:pt x="327456" y="430237"/>
                </a:lnTo>
                <a:lnTo>
                  <a:pt x="330238" y="431507"/>
                </a:lnTo>
                <a:lnTo>
                  <a:pt x="330238" y="429818"/>
                </a:lnTo>
                <a:lnTo>
                  <a:pt x="327152" y="428967"/>
                </a:lnTo>
                <a:lnTo>
                  <a:pt x="309549" y="428967"/>
                </a:lnTo>
                <a:lnTo>
                  <a:pt x="302742" y="431507"/>
                </a:lnTo>
                <a:lnTo>
                  <a:pt x="295960" y="435317"/>
                </a:lnTo>
                <a:lnTo>
                  <a:pt x="292265" y="436587"/>
                </a:lnTo>
                <a:lnTo>
                  <a:pt x="291947" y="434047"/>
                </a:lnTo>
                <a:lnTo>
                  <a:pt x="294728" y="431507"/>
                </a:lnTo>
                <a:lnTo>
                  <a:pt x="299123" y="427697"/>
                </a:lnTo>
                <a:lnTo>
                  <a:pt x="300583" y="426427"/>
                </a:lnTo>
                <a:lnTo>
                  <a:pt x="307086" y="425157"/>
                </a:lnTo>
                <a:lnTo>
                  <a:pt x="332397" y="425157"/>
                </a:lnTo>
                <a:lnTo>
                  <a:pt x="332397" y="392480"/>
                </a:lnTo>
                <a:lnTo>
                  <a:pt x="329933" y="392137"/>
                </a:lnTo>
                <a:lnTo>
                  <a:pt x="326834" y="390867"/>
                </a:lnTo>
                <a:lnTo>
                  <a:pt x="326224" y="389597"/>
                </a:lnTo>
                <a:lnTo>
                  <a:pt x="328536" y="385787"/>
                </a:lnTo>
                <a:lnTo>
                  <a:pt x="329311" y="384517"/>
                </a:lnTo>
                <a:lnTo>
                  <a:pt x="331165" y="383247"/>
                </a:lnTo>
                <a:lnTo>
                  <a:pt x="333019" y="381977"/>
                </a:lnTo>
                <a:lnTo>
                  <a:pt x="333019" y="385787"/>
                </a:lnTo>
                <a:lnTo>
                  <a:pt x="336029" y="381977"/>
                </a:lnTo>
                <a:lnTo>
                  <a:pt x="341045" y="375627"/>
                </a:lnTo>
                <a:lnTo>
                  <a:pt x="336727" y="388327"/>
                </a:lnTo>
                <a:lnTo>
                  <a:pt x="340423" y="380707"/>
                </a:lnTo>
                <a:lnTo>
                  <a:pt x="343522" y="376897"/>
                </a:lnTo>
                <a:lnTo>
                  <a:pt x="346303" y="376897"/>
                </a:lnTo>
                <a:lnTo>
                  <a:pt x="340728" y="388327"/>
                </a:lnTo>
                <a:lnTo>
                  <a:pt x="340423" y="389597"/>
                </a:lnTo>
                <a:lnTo>
                  <a:pt x="342582" y="389597"/>
                </a:lnTo>
                <a:lnTo>
                  <a:pt x="346303" y="379437"/>
                </a:lnTo>
                <a:lnTo>
                  <a:pt x="347992" y="376897"/>
                </a:lnTo>
                <a:lnTo>
                  <a:pt x="348843" y="375627"/>
                </a:lnTo>
                <a:lnTo>
                  <a:pt x="349694" y="374357"/>
                </a:lnTo>
                <a:lnTo>
                  <a:pt x="352158" y="374357"/>
                </a:lnTo>
                <a:lnTo>
                  <a:pt x="347230" y="388327"/>
                </a:lnTo>
                <a:lnTo>
                  <a:pt x="349389" y="384517"/>
                </a:lnTo>
                <a:lnTo>
                  <a:pt x="350926" y="381977"/>
                </a:lnTo>
                <a:lnTo>
                  <a:pt x="351853" y="383247"/>
                </a:lnTo>
                <a:lnTo>
                  <a:pt x="350621" y="388327"/>
                </a:lnTo>
                <a:lnTo>
                  <a:pt x="353085" y="383247"/>
                </a:lnTo>
                <a:lnTo>
                  <a:pt x="354012" y="381977"/>
                </a:lnTo>
                <a:lnTo>
                  <a:pt x="354939" y="380707"/>
                </a:lnTo>
                <a:lnTo>
                  <a:pt x="356184" y="381977"/>
                </a:lnTo>
                <a:lnTo>
                  <a:pt x="355549" y="385787"/>
                </a:lnTo>
                <a:lnTo>
                  <a:pt x="356476" y="384517"/>
                </a:lnTo>
                <a:lnTo>
                  <a:pt x="357720" y="383247"/>
                </a:lnTo>
                <a:lnTo>
                  <a:pt x="359257" y="381977"/>
                </a:lnTo>
                <a:lnTo>
                  <a:pt x="360807" y="385787"/>
                </a:lnTo>
                <a:lnTo>
                  <a:pt x="361429" y="381977"/>
                </a:lnTo>
                <a:lnTo>
                  <a:pt x="362966" y="380707"/>
                </a:lnTo>
                <a:lnTo>
                  <a:pt x="364820" y="379437"/>
                </a:lnTo>
                <a:lnTo>
                  <a:pt x="366052" y="381977"/>
                </a:lnTo>
                <a:lnTo>
                  <a:pt x="367284" y="379437"/>
                </a:lnTo>
                <a:lnTo>
                  <a:pt x="367906" y="378167"/>
                </a:lnTo>
                <a:lnTo>
                  <a:pt x="370382" y="375627"/>
                </a:lnTo>
                <a:lnTo>
                  <a:pt x="374396" y="371817"/>
                </a:lnTo>
                <a:lnTo>
                  <a:pt x="372541" y="378167"/>
                </a:lnTo>
                <a:lnTo>
                  <a:pt x="379958" y="374357"/>
                </a:lnTo>
                <a:lnTo>
                  <a:pt x="383654" y="373087"/>
                </a:lnTo>
                <a:lnTo>
                  <a:pt x="384289" y="374357"/>
                </a:lnTo>
                <a:lnTo>
                  <a:pt x="384289" y="364248"/>
                </a:lnTo>
                <a:lnTo>
                  <a:pt x="374904" y="351497"/>
                </a:lnTo>
                <a:lnTo>
                  <a:pt x="373037" y="348957"/>
                </a:lnTo>
                <a:lnTo>
                  <a:pt x="357136" y="327367"/>
                </a:lnTo>
                <a:lnTo>
                  <a:pt x="356196" y="326097"/>
                </a:lnTo>
                <a:lnTo>
                  <a:pt x="349694" y="317271"/>
                </a:lnTo>
                <a:lnTo>
                  <a:pt x="349694" y="365467"/>
                </a:lnTo>
                <a:lnTo>
                  <a:pt x="348462" y="368007"/>
                </a:lnTo>
                <a:lnTo>
                  <a:pt x="346303" y="370547"/>
                </a:lnTo>
                <a:lnTo>
                  <a:pt x="344449" y="373087"/>
                </a:lnTo>
                <a:lnTo>
                  <a:pt x="342582" y="374357"/>
                </a:lnTo>
                <a:lnTo>
                  <a:pt x="341985" y="374357"/>
                </a:lnTo>
                <a:lnTo>
                  <a:pt x="343204" y="371817"/>
                </a:lnTo>
                <a:lnTo>
                  <a:pt x="344119" y="370547"/>
                </a:lnTo>
                <a:lnTo>
                  <a:pt x="345046" y="369277"/>
                </a:lnTo>
                <a:lnTo>
                  <a:pt x="347230" y="366737"/>
                </a:lnTo>
                <a:lnTo>
                  <a:pt x="348754" y="364197"/>
                </a:lnTo>
                <a:lnTo>
                  <a:pt x="349389" y="365467"/>
                </a:lnTo>
                <a:lnTo>
                  <a:pt x="349694" y="365467"/>
                </a:lnTo>
                <a:lnTo>
                  <a:pt x="349694" y="317271"/>
                </a:lnTo>
                <a:lnTo>
                  <a:pt x="344970" y="310857"/>
                </a:lnTo>
                <a:lnTo>
                  <a:pt x="344043" y="309587"/>
                </a:lnTo>
                <a:lnTo>
                  <a:pt x="337489" y="300697"/>
                </a:lnTo>
                <a:lnTo>
                  <a:pt x="335483" y="297865"/>
                </a:lnTo>
                <a:lnTo>
                  <a:pt x="335483" y="328637"/>
                </a:lnTo>
                <a:lnTo>
                  <a:pt x="335483" y="329907"/>
                </a:lnTo>
                <a:lnTo>
                  <a:pt x="333946" y="337527"/>
                </a:lnTo>
                <a:lnTo>
                  <a:pt x="328688" y="343877"/>
                </a:lnTo>
                <a:lnTo>
                  <a:pt x="320357" y="348957"/>
                </a:lnTo>
                <a:lnTo>
                  <a:pt x="322821" y="340067"/>
                </a:lnTo>
                <a:lnTo>
                  <a:pt x="317271" y="342607"/>
                </a:lnTo>
                <a:lnTo>
                  <a:pt x="311086" y="354037"/>
                </a:lnTo>
                <a:lnTo>
                  <a:pt x="306463" y="355307"/>
                </a:lnTo>
                <a:lnTo>
                  <a:pt x="311404" y="342607"/>
                </a:lnTo>
                <a:lnTo>
                  <a:pt x="296887" y="355307"/>
                </a:lnTo>
                <a:lnTo>
                  <a:pt x="295656" y="352767"/>
                </a:lnTo>
                <a:lnTo>
                  <a:pt x="297497" y="350227"/>
                </a:lnTo>
                <a:lnTo>
                  <a:pt x="300583" y="345147"/>
                </a:lnTo>
                <a:lnTo>
                  <a:pt x="296265" y="345147"/>
                </a:lnTo>
                <a:lnTo>
                  <a:pt x="288861" y="355307"/>
                </a:lnTo>
                <a:lnTo>
                  <a:pt x="284530" y="354037"/>
                </a:lnTo>
                <a:lnTo>
                  <a:pt x="290093" y="350227"/>
                </a:lnTo>
                <a:lnTo>
                  <a:pt x="291338" y="347687"/>
                </a:lnTo>
                <a:lnTo>
                  <a:pt x="287324" y="347687"/>
                </a:lnTo>
                <a:lnTo>
                  <a:pt x="284530" y="351497"/>
                </a:lnTo>
                <a:lnTo>
                  <a:pt x="281139" y="354037"/>
                </a:lnTo>
                <a:lnTo>
                  <a:pt x="280835" y="351497"/>
                </a:lnTo>
                <a:lnTo>
                  <a:pt x="282994" y="348957"/>
                </a:lnTo>
                <a:lnTo>
                  <a:pt x="286689" y="346417"/>
                </a:lnTo>
                <a:lnTo>
                  <a:pt x="274650" y="351497"/>
                </a:lnTo>
                <a:lnTo>
                  <a:pt x="274650" y="348957"/>
                </a:lnTo>
                <a:lnTo>
                  <a:pt x="279285" y="347687"/>
                </a:lnTo>
                <a:lnTo>
                  <a:pt x="280212" y="345147"/>
                </a:lnTo>
                <a:lnTo>
                  <a:pt x="274650" y="347687"/>
                </a:lnTo>
                <a:lnTo>
                  <a:pt x="269709" y="350227"/>
                </a:lnTo>
                <a:lnTo>
                  <a:pt x="268478" y="350227"/>
                </a:lnTo>
                <a:lnTo>
                  <a:pt x="272186" y="345147"/>
                </a:lnTo>
                <a:lnTo>
                  <a:pt x="261696" y="350227"/>
                </a:lnTo>
                <a:lnTo>
                  <a:pt x="262991" y="348957"/>
                </a:lnTo>
                <a:lnTo>
                  <a:pt x="268173" y="343877"/>
                </a:lnTo>
                <a:lnTo>
                  <a:pt x="257060" y="348957"/>
                </a:lnTo>
                <a:lnTo>
                  <a:pt x="257683" y="347687"/>
                </a:lnTo>
                <a:lnTo>
                  <a:pt x="260134" y="342607"/>
                </a:lnTo>
                <a:lnTo>
                  <a:pt x="252120" y="347687"/>
                </a:lnTo>
                <a:lnTo>
                  <a:pt x="252806" y="346417"/>
                </a:lnTo>
                <a:lnTo>
                  <a:pt x="255524" y="341337"/>
                </a:lnTo>
                <a:lnTo>
                  <a:pt x="251498" y="345147"/>
                </a:lnTo>
                <a:lnTo>
                  <a:pt x="247789" y="346417"/>
                </a:lnTo>
                <a:lnTo>
                  <a:pt x="245630" y="346417"/>
                </a:lnTo>
                <a:lnTo>
                  <a:pt x="247789" y="343877"/>
                </a:lnTo>
                <a:lnTo>
                  <a:pt x="249339" y="342607"/>
                </a:lnTo>
                <a:lnTo>
                  <a:pt x="249034" y="340067"/>
                </a:lnTo>
                <a:lnTo>
                  <a:pt x="245325" y="343877"/>
                </a:lnTo>
                <a:lnTo>
                  <a:pt x="241617" y="346417"/>
                </a:lnTo>
                <a:lnTo>
                  <a:pt x="240068" y="346417"/>
                </a:lnTo>
                <a:lnTo>
                  <a:pt x="241617" y="340067"/>
                </a:lnTo>
                <a:lnTo>
                  <a:pt x="238531" y="343877"/>
                </a:lnTo>
                <a:lnTo>
                  <a:pt x="235127" y="346417"/>
                </a:lnTo>
                <a:lnTo>
                  <a:pt x="231432" y="346417"/>
                </a:lnTo>
                <a:lnTo>
                  <a:pt x="235127" y="341337"/>
                </a:lnTo>
                <a:lnTo>
                  <a:pt x="235750" y="340067"/>
                </a:lnTo>
                <a:lnTo>
                  <a:pt x="235445" y="338797"/>
                </a:lnTo>
                <a:lnTo>
                  <a:pt x="234213" y="340067"/>
                </a:lnTo>
                <a:lnTo>
                  <a:pt x="225869" y="346417"/>
                </a:lnTo>
                <a:lnTo>
                  <a:pt x="227723" y="342607"/>
                </a:lnTo>
                <a:lnTo>
                  <a:pt x="228638" y="341337"/>
                </a:lnTo>
                <a:lnTo>
                  <a:pt x="227418" y="340067"/>
                </a:lnTo>
                <a:lnTo>
                  <a:pt x="221551" y="342607"/>
                </a:lnTo>
                <a:lnTo>
                  <a:pt x="222161" y="340067"/>
                </a:lnTo>
                <a:lnTo>
                  <a:pt x="215379" y="346417"/>
                </a:lnTo>
                <a:lnTo>
                  <a:pt x="214439" y="346417"/>
                </a:lnTo>
                <a:lnTo>
                  <a:pt x="215684" y="345147"/>
                </a:lnTo>
                <a:lnTo>
                  <a:pt x="216623" y="341337"/>
                </a:lnTo>
                <a:lnTo>
                  <a:pt x="209511" y="346417"/>
                </a:lnTo>
                <a:lnTo>
                  <a:pt x="213220" y="338797"/>
                </a:lnTo>
                <a:lnTo>
                  <a:pt x="219392" y="333717"/>
                </a:lnTo>
                <a:lnTo>
                  <a:pt x="227723" y="331177"/>
                </a:lnTo>
                <a:lnTo>
                  <a:pt x="237604" y="328637"/>
                </a:lnTo>
                <a:lnTo>
                  <a:pt x="245325" y="327367"/>
                </a:lnTo>
                <a:lnTo>
                  <a:pt x="258940" y="326097"/>
                </a:lnTo>
                <a:lnTo>
                  <a:pt x="265430" y="324827"/>
                </a:lnTo>
                <a:lnTo>
                  <a:pt x="271513" y="323557"/>
                </a:lnTo>
                <a:lnTo>
                  <a:pt x="277749" y="321017"/>
                </a:lnTo>
                <a:lnTo>
                  <a:pt x="279768" y="319747"/>
                </a:lnTo>
                <a:lnTo>
                  <a:pt x="281774" y="318477"/>
                </a:lnTo>
                <a:lnTo>
                  <a:pt x="286385" y="317207"/>
                </a:lnTo>
                <a:lnTo>
                  <a:pt x="291338" y="313397"/>
                </a:lnTo>
                <a:lnTo>
                  <a:pt x="292569" y="312127"/>
                </a:lnTo>
                <a:lnTo>
                  <a:pt x="293801" y="310857"/>
                </a:lnTo>
                <a:lnTo>
                  <a:pt x="290093" y="310857"/>
                </a:lnTo>
                <a:lnTo>
                  <a:pt x="278980" y="312127"/>
                </a:lnTo>
                <a:lnTo>
                  <a:pt x="278980" y="307047"/>
                </a:lnTo>
                <a:lnTo>
                  <a:pt x="274650" y="312127"/>
                </a:lnTo>
                <a:lnTo>
                  <a:pt x="273735" y="307047"/>
                </a:lnTo>
                <a:lnTo>
                  <a:pt x="270014" y="317207"/>
                </a:lnTo>
                <a:lnTo>
                  <a:pt x="268478" y="304507"/>
                </a:lnTo>
                <a:lnTo>
                  <a:pt x="265696" y="317207"/>
                </a:lnTo>
                <a:lnTo>
                  <a:pt x="264160" y="305777"/>
                </a:lnTo>
                <a:lnTo>
                  <a:pt x="259537" y="319747"/>
                </a:lnTo>
                <a:lnTo>
                  <a:pt x="258279" y="304507"/>
                </a:lnTo>
                <a:lnTo>
                  <a:pt x="255524" y="319747"/>
                </a:lnTo>
                <a:lnTo>
                  <a:pt x="252730" y="304507"/>
                </a:lnTo>
                <a:lnTo>
                  <a:pt x="250875" y="319747"/>
                </a:lnTo>
                <a:lnTo>
                  <a:pt x="247789" y="305777"/>
                </a:lnTo>
                <a:lnTo>
                  <a:pt x="246570" y="319747"/>
                </a:lnTo>
                <a:lnTo>
                  <a:pt x="242531" y="304507"/>
                </a:lnTo>
                <a:lnTo>
                  <a:pt x="242227" y="319747"/>
                </a:lnTo>
                <a:lnTo>
                  <a:pt x="241808" y="318477"/>
                </a:lnTo>
                <a:lnTo>
                  <a:pt x="237604" y="305777"/>
                </a:lnTo>
                <a:lnTo>
                  <a:pt x="236677" y="318477"/>
                </a:lnTo>
                <a:lnTo>
                  <a:pt x="236372" y="317207"/>
                </a:lnTo>
                <a:lnTo>
                  <a:pt x="233591" y="305777"/>
                </a:lnTo>
                <a:lnTo>
                  <a:pt x="232371" y="317207"/>
                </a:lnTo>
                <a:lnTo>
                  <a:pt x="229870" y="307047"/>
                </a:lnTo>
                <a:lnTo>
                  <a:pt x="228333" y="318477"/>
                </a:lnTo>
                <a:lnTo>
                  <a:pt x="223723" y="309587"/>
                </a:lnTo>
                <a:lnTo>
                  <a:pt x="221869" y="301967"/>
                </a:lnTo>
                <a:lnTo>
                  <a:pt x="224942" y="298157"/>
                </a:lnTo>
                <a:lnTo>
                  <a:pt x="229577" y="293077"/>
                </a:lnTo>
                <a:lnTo>
                  <a:pt x="235750" y="291807"/>
                </a:lnTo>
                <a:lnTo>
                  <a:pt x="241922" y="293077"/>
                </a:lnTo>
                <a:lnTo>
                  <a:pt x="242544" y="291807"/>
                </a:lnTo>
                <a:lnTo>
                  <a:pt x="243166" y="290537"/>
                </a:lnTo>
                <a:lnTo>
                  <a:pt x="245630" y="289267"/>
                </a:lnTo>
                <a:lnTo>
                  <a:pt x="248716" y="286727"/>
                </a:lnTo>
                <a:lnTo>
                  <a:pt x="249339" y="289267"/>
                </a:lnTo>
                <a:lnTo>
                  <a:pt x="256743" y="286727"/>
                </a:lnTo>
                <a:lnTo>
                  <a:pt x="257365" y="289267"/>
                </a:lnTo>
                <a:lnTo>
                  <a:pt x="262712" y="286727"/>
                </a:lnTo>
                <a:lnTo>
                  <a:pt x="265391" y="285457"/>
                </a:lnTo>
                <a:lnTo>
                  <a:pt x="260769" y="290537"/>
                </a:lnTo>
                <a:lnTo>
                  <a:pt x="259842" y="293077"/>
                </a:lnTo>
                <a:lnTo>
                  <a:pt x="262610" y="293077"/>
                </a:lnTo>
                <a:lnTo>
                  <a:pt x="268478" y="286727"/>
                </a:lnTo>
                <a:lnTo>
                  <a:pt x="270332" y="289267"/>
                </a:lnTo>
                <a:lnTo>
                  <a:pt x="266319" y="294347"/>
                </a:lnTo>
                <a:lnTo>
                  <a:pt x="270014" y="293077"/>
                </a:lnTo>
                <a:lnTo>
                  <a:pt x="276821" y="287997"/>
                </a:lnTo>
                <a:lnTo>
                  <a:pt x="278676" y="287997"/>
                </a:lnTo>
                <a:lnTo>
                  <a:pt x="274358" y="291807"/>
                </a:lnTo>
                <a:lnTo>
                  <a:pt x="275590" y="293077"/>
                </a:lnTo>
                <a:lnTo>
                  <a:pt x="278053" y="291807"/>
                </a:lnTo>
                <a:lnTo>
                  <a:pt x="282994" y="287997"/>
                </a:lnTo>
                <a:lnTo>
                  <a:pt x="284226" y="287997"/>
                </a:lnTo>
                <a:lnTo>
                  <a:pt x="285165" y="286727"/>
                </a:lnTo>
                <a:lnTo>
                  <a:pt x="286092" y="285457"/>
                </a:lnTo>
                <a:lnTo>
                  <a:pt x="287020" y="284187"/>
                </a:lnTo>
                <a:lnTo>
                  <a:pt x="287629" y="285457"/>
                </a:lnTo>
                <a:lnTo>
                  <a:pt x="287934" y="287997"/>
                </a:lnTo>
                <a:lnTo>
                  <a:pt x="286080" y="289267"/>
                </a:lnTo>
                <a:lnTo>
                  <a:pt x="285153" y="290537"/>
                </a:lnTo>
                <a:lnTo>
                  <a:pt x="281457" y="294335"/>
                </a:lnTo>
                <a:lnTo>
                  <a:pt x="290093" y="289267"/>
                </a:lnTo>
                <a:lnTo>
                  <a:pt x="291338" y="289267"/>
                </a:lnTo>
                <a:lnTo>
                  <a:pt x="293179" y="286727"/>
                </a:lnTo>
                <a:lnTo>
                  <a:pt x="294424" y="287997"/>
                </a:lnTo>
                <a:lnTo>
                  <a:pt x="288556" y="295617"/>
                </a:lnTo>
                <a:lnTo>
                  <a:pt x="291045" y="294335"/>
                </a:lnTo>
                <a:lnTo>
                  <a:pt x="299669" y="289267"/>
                </a:lnTo>
                <a:lnTo>
                  <a:pt x="300901" y="287997"/>
                </a:lnTo>
                <a:lnTo>
                  <a:pt x="301663" y="286727"/>
                </a:lnTo>
                <a:lnTo>
                  <a:pt x="302437" y="285457"/>
                </a:lnTo>
                <a:lnTo>
                  <a:pt x="303999" y="287997"/>
                </a:lnTo>
                <a:lnTo>
                  <a:pt x="298246" y="293077"/>
                </a:lnTo>
                <a:lnTo>
                  <a:pt x="297192" y="295617"/>
                </a:lnTo>
                <a:lnTo>
                  <a:pt x="300774" y="295617"/>
                </a:lnTo>
                <a:lnTo>
                  <a:pt x="308927" y="291807"/>
                </a:lnTo>
                <a:lnTo>
                  <a:pt x="302437" y="299427"/>
                </a:lnTo>
                <a:lnTo>
                  <a:pt x="303999" y="299427"/>
                </a:lnTo>
                <a:lnTo>
                  <a:pt x="314172" y="293077"/>
                </a:lnTo>
                <a:lnTo>
                  <a:pt x="315099" y="291807"/>
                </a:lnTo>
                <a:lnTo>
                  <a:pt x="316344" y="293077"/>
                </a:lnTo>
                <a:lnTo>
                  <a:pt x="317576" y="291807"/>
                </a:lnTo>
                <a:lnTo>
                  <a:pt x="312940" y="296887"/>
                </a:lnTo>
                <a:lnTo>
                  <a:pt x="312331" y="300697"/>
                </a:lnTo>
                <a:lnTo>
                  <a:pt x="314490" y="299427"/>
                </a:lnTo>
                <a:lnTo>
                  <a:pt x="317893" y="296887"/>
                </a:lnTo>
                <a:lnTo>
                  <a:pt x="322211" y="295617"/>
                </a:lnTo>
                <a:lnTo>
                  <a:pt x="324370" y="295617"/>
                </a:lnTo>
                <a:lnTo>
                  <a:pt x="320052" y="300697"/>
                </a:lnTo>
                <a:lnTo>
                  <a:pt x="320357" y="301967"/>
                </a:lnTo>
                <a:lnTo>
                  <a:pt x="327774" y="301967"/>
                </a:lnTo>
                <a:lnTo>
                  <a:pt x="325907" y="304507"/>
                </a:lnTo>
                <a:lnTo>
                  <a:pt x="320357" y="308317"/>
                </a:lnTo>
                <a:lnTo>
                  <a:pt x="319430" y="309587"/>
                </a:lnTo>
                <a:lnTo>
                  <a:pt x="318503" y="308317"/>
                </a:lnTo>
                <a:lnTo>
                  <a:pt x="317881" y="305777"/>
                </a:lnTo>
                <a:lnTo>
                  <a:pt x="317576" y="304507"/>
                </a:lnTo>
                <a:lnTo>
                  <a:pt x="316953" y="305777"/>
                </a:lnTo>
                <a:lnTo>
                  <a:pt x="316039" y="305777"/>
                </a:lnTo>
                <a:lnTo>
                  <a:pt x="315099" y="304507"/>
                </a:lnTo>
                <a:lnTo>
                  <a:pt x="313880" y="313397"/>
                </a:lnTo>
                <a:lnTo>
                  <a:pt x="327558" y="313397"/>
                </a:lnTo>
                <a:lnTo>
                  <a:pt x="332092" y="310857"/>
                </a:lnTo>
                <a:lnTo>
                  <a:pt x="333641" y="312127"/>
                </a:lnTo>
                <a:lnTo>
                  <a:pt x="332397" y="315937"/>
                </a:lnTo>
                <a:lnTo>
                  <a:pt x="319430" y="326097"/>
                </a:lnTo>
                <a:lnTo>
                  <a:pt x="313245" y="323557"/>
                </a:lnTo>
                <a:lnTo>
                  <a:pt x="316661" y="328637"/>
                </a:lnTo>
                <a:lnTo>
                  <a:pt x="315099" y="329907"/>
                </a:lnTo>
                <a:lnTo>
                  <a:pt x="313880" y="331177"/>
                </a:lnTo>
                <a:lnTo>
                  <a:pt x="312331" y="329907"/>
                </a:lnTo>
                <a:lnTo>
                  <a:pt x="306768" y="327367"/>
                </a:lnTo>
                <a:lnTo>
                  <a:pt x="308622" y="333717"/>
                </a:lnTo>
                <a:lnTo>
                  <a:pt x="304609" y="333717"/>
                </a:lnTo>
                <a:lnTo>
                  <a:pt x="302742" y="328637"/>
                </a:lnTo>
                <a:lnTo>
                  <a:pt x="299046" y="331177"/>
                </a:lnTo>
                <a:lnTo>
                  <a:pt x="300583" y="334987"/>
                </a:lnTo>
                <a:lnTo>
                  <a:pt x="292265" y="332447"/>
                </a:lnTo>
                <a:lnTo>
                  <a:pt x="293801" y="338797"/>
                </a:lnTo>
                <a:lnTo>
                  <a:pt x="286689" y="334987"/>
                </a:lnTo>
                <a:lnTo>
                  <a:pt x="285153" y="338797"/>
                </a:lnTo>
                <a:lnTo>
                  <a:pt x="281774" y="338797"/>
                </a:lnTo>
                <a:lnTo>
                  <a:pt x="281444" y="340067"/>
                </a:lnTo>
                <a:lnTo>
                  <a:pt x="294005" y="340067"/>
                </a:lnTo>
                <a:lnTo>
                  <a:pt x="307047" y="338797"/>
                </a:lnTo>
                <a:lnTo>
                  <a:pt x="317131" y="334987"/>
                </a:lnTo>
                <a:lnTo>
                  <a:pt x="320497" y="333717"/>
                </a:lnTo>
                <a:lnTo>
                  <a:pt x="325996" y="331177"/>
                </a:lnTo>
                <a:lnTo>
                  <a:pt x="334251" y="327367"/>
                </a:lnTo>
                <a:lnTo>
                  <a:pt x="335178" y="327367"/>
                </a:lnTo>
                <a:lnTo>
                  <a:pt x="335483" y="328637"/>
                </a:lnTo>
                <a:lnTo>
                  <a:pt x="335483" y="297865"/>
                </a:lnTo>
                <a:lnTo>
                  <a:pt x="333895" y="295617"/>
                </a:lnTo>
                <a:lnTo>
                  <a:pt x="331203" y="291807"/>
                </a:lnTo>
                <a:lnTo>
                  <a:pt x="326694" y="285457"/>
                </a:lnTo>
                <a:lnTo>
                  <a:pt x="325805" y="284187"/>
                </a:lnTo>
                <a:lnTo>
                  <a:pt x="316801" y="271487"/>
                </a:lnTo>
                <a:lnTo>
                  <a:pt x="313207" y="266407"/>
                </a:lnTo>
                <a:lnTo>
                  <a:pt x="311416" y="263867"/>
                </a:lnTo>
                <a:lnTo>
                  <a:pt x="307721" y="258787"/>
                </a:lnTo>
                <a:lnTo>
                  <a:pt x="306806" y="257517"/>
                </a:lnTo>
                <a:lnTo>
                  <a:pt x="305879" y="256247"/>
                </a:lnTo>
                <a:lnTo>
                  <a:pt x="291020" y="235788"/>
                </a:lnTo>
                <a:lnTo>
                  <a:pt x="291020" y="244817"/>
                </a:lnTo>
                <a:lnTo>
                  <a:pt x="291020" y="256247"/>
                </a:lnTo>
                <a:lnTo>
                  <a:pt x="287324" y="242277"/>
                </a:lnTo>
                <a:lnTo>
                  <a:pt x="287451" y="246087"/>
                </a:lnTo>
                <a:lnTo>
                  <a:pt x="287566" y="252437"/>
                </a:lnTo>
                <a:lnTo>
                  <a:pt x="287324" y="257517"/>
                </a:lnTo>
                <a:lnTo>
                  <a:pt x="286385" y="256247"/>
                </a:lnTo>
                <a:lnTo>
                  <a:pt x="284530" y="244817"/>
                </a:lnTo>
                <a:lnTo>
                  <a:pt x="283298" y="237197"/>
                </a:lnTo>
                <a:lnTo>
                  <a:pt x="281139" y="244817"/>
                </a:lnTo>
                <a:lnTo>
                  <a:pt x="280212" y="239102"/>
                </a:lnTo>
                <a:lnTo>
                  <a:pt x="280212" y="265137"/>
                </a:lnTo>
                <a:lnTo>
                  <a:pt x="280212" y="266407"/>
                </a:lnTo>
                <a:lnTo>
                  <a:pt x="278980" y="266407"/>
                </a:lnTo>
                <a:lnTo>
                  <a:pt x="278053" y="265137"/>
                </a:lnTo>
                <a:lnTo>
                  <a:pt x="277431" y="262597"/>
                </a:lnTo>
                <a:lnTo>
                  <a:pt x="276821" y="261327"/>
                </a:lnTo>
                <a:lnTo>
                  <a:pt x="276821" y="258787"/>
                </a:lnTo>
                <a:lnTo>
                  <a:pt x="278053" y="258787"/>
                </a:lnTo>
                <a:lnTo>
                  <a:pt x="278980" y="260057"/>
                </a:lnTo>
                <a:lnTo>
                  <a:pt x="280212" y="265137"/>
                </a:lnTo>
                <a:lnTo>
                  <a:pt x="280212" y="239102"/>
                </a:lnTo>
                <a:lnTo>
                  <a:pt x="279285" y="233387"/>
                </a:lnTo>
                <a:lnTo>
                  <a:pt x="277749" y="232117"/>
                </a:lnTo>
                <a:lnTo>
                  <a:pt x="277583" y="235927"/>
                </a:lnTo>
                <a:lnTo>
                  <a:pt x="277507" y="242277"/>
                </a:lnTo>
                <a:lnTo>
                  <a:pt x="277749" y="249897"/>
                </a:lnTo>
                <a:lnTo>
                  <a:pt x="274967" y="246087"/>
                </a:lnTo>
                <a:lnTo>
                  <a:pt x="275158" y="241007"/>
                </a:lnTo>
                <a:lnTo>
                  <a:pt x="275259" y="238467"/>
                </a:lnTo>
                <a:lnTo>
                  <a:pt x="275590" y="229577"/>
                </a:lnTo>
                <a:lnTo>
                  <a:pt x="274256" y="233413"/>
                </a:lnTo>
                <a:lnTo>
                  <a:pt x="274256" y="260057"/>
                </a:lnTo>
                <a:lnTo>
                  <a:pt x="273431" y="271487"/>
                </a:lnTo>
                <a:lnTo>
                  <a:pt x="271576" y="266407"/>
                </a:lnTo>
                <a:lnTo>
                  <a:pt x="267868" y="256247"/>
                </a:lnTo>
                <a:lnTo>
                  <a:pt x="267868" y="266407"/>
                </a:lnTo>
                <a:lnTo>
                  <a:pt x="264020" y="261327"/>
                </a:lnTo>
                <a:lnTo>
                  <a:pt x="262089" y="258787"/>
                </a:lnTo>
                <a:lnTo>
                  <a:pt x="253390" y="256247"/>
                </a:lnTo>
                <a:lnTo>
                  <a:pt x="246367" y="256247"/>
                </a:lnTo>
                <a:lnTo>
                  <a:pt x="245630" y="254977"/>
                </a:lnTo>
                <a:lnTo>
                  <a:pt x="250266" y="248627"/>
                </a:lnTo>
                <a:lnTo>
                  <a:pt x="253961" y="246087"/>
                </a:lnTo>
                <a:lnTo>
                  <a:pt x="256438" y="251167"/>
                </a:lnTo>
                <a:lnTo>
                  <a:pt x="258203" y="246087"/>
                </a:lnTo>
                <a:lnTo>
                  <a:pt x="259537" y="242277"/>
                </a:lnTo>
                <a:lnTo>
                  <a:pt x="262928" y="241007"/>
                </a:lnTo>
                <a:lnTo>
                  <a:pt x="267246" y="249897"/>
                </a:lnTo>
                <a:lnTo>
                  <a:pt x="273113" y="249897"/>
                </a:lnTo>
                <a:lnTo>
                  <a:pt x="274180" y="257517"/>
                </a:lnTo>
                <a:lnTo>
                  <a:pt x="274256" y="260057"/>
                </a:lnTo>
                <a:lnTo>
                  <a:pt x="274256" y="233413"/>
                </a:lnTo>
                <a:lnTo>
                  <a:pt x="272491" y="238467"/>
                </a:lnTo>
                <a:lnTo>
                  <a:pt x="270637" y="233387"/>
                </a:lnTo>
                <a:lnTo>
                  <a:pt x="270840" y="232117"/>
                </a:lnTo>
                <a:lnTo>
                  <a:pt x="272491" y="221957"/>
                </a:lnTo>
                <a:lnTo>
                  <a:pt x="270637" y="220687"/>
                </a:lnTo>
                <a:lnTo>
                  <a:pt x="269417" y="223227"/>
                </a:lnTo>
                <a:lnTo>
                  <a:pt x="268782" y="232117"/>
                </a:lnTo>
                <a:lnTo>
                  <a:pt x="266623" y="225767"/>
                </a:lnTo>
                <a:lnTo>
                  <a:pt x="267246" y="221957"/>
                </a:lnTo>
                <a:lnTo>
                  <a:pt x="267436" y="220687"/>
                </a:lnTo>
                <a:lnTo>
                  <a:pt x="268173" y="215607"/>
                </a:lnTo>
                <a:lnTo>
                  <a:pt x="266014" y="220687"/>
                </a:lnTo>
                <a:lnTo>
                  <a:pt x="265391" y="209257"/>
                </a:lnTo>
                <a:lnTo>
                  <a:pt x="272745" y="216877"/>
                </a:lnTo>
                <a:lnTo>
                  <a:pt x="279488" y="225767"/>
                </a:lnTo>
                <a:lnTo>
                  <a:pt x="285584" y="234657"/>
                </a:lnTo>
                <a:lnTo>
                  <a:pt x="291020" y="244817"/>
                </a:lnTo>
                <a:lnTo>
                  <a:pt x="291020" y="235788"/>
                </a:lnTo>
                <a:lnTo>
                  <a:pt x="287439" y="230847"/>
                </a:lnTo>
                <a:lnTo>
                  <a:pt x="272034" y="209257"/>
                </a:lnTo>
                <a:lnTo>
                  <a:pt x="268414" y="204177"/>
                </a:lnTo>
                <a:lnTo>
                  <a:pt x="265696" y="200367"/>
                </a:lnTo>
                <a:lnTo>
                  <a:pt x="264769" y="196557"/>
                </a:lnTo>
                <a:lnTo>
                  <a:pt x="266014" y="194017"/>
                </a:lnTo>
                <a:lnTo>
                  <a:pt x="270332" y="195287"/>
                </a:lnTo>
                <a:lnTo>
                  <a:pt x="298005" y="232117"/>
                </a:lnTo>
                <a:lnTo>
                  <a:pt x="343268" y="294347"/>
                </a:lnTo>
                <a:lnTo>
                  <a:pt x="356158" y="312127"/>
                </a:lnTo>
                <a:lnTo>
                  <a:pt x="386156" y="352767"/>
                </a:lnTo>
                <a:lnTo>
                  <a:pt x="416394" y="395947"/>
                </a:lnTo>
                <a:lnTo>
                  <a:pt x="446659" y="437857"/>
                </a:lnTo>
                <a:lnTo>
                  <a:pt x="506183" y="521677"/>
                </a:lnTo>
                <a:lnTo>
                  <a:pt x="534949" y="561047"/>
                </a:lnTo>
                <a:lnTo>
                  <a:pt x="536803" y="559777"/>
                </a:lnTo>
                <a:lnTo>
                  <a:pt x="539889" y="572477"/>
                </a:lnTo>
                <a:lnTo>
                  <a:pt x="539889" y="559777"/>
                </a:lnTo>
                <a:lnTo>
                  <a:pt x="538975" y="554697"/>
                </a:lnTo>
                <a:lnTo>
                  <a:pt x="538048" y="549617"/>
                </a:lnTo>
                <a:lnTo>
                  <a:pt x="534949" y="554697"/>
                </a:lnTo>
                <a:lnTo>
                  <a:pt x="515505" y="526757"/>
                </a:lnTo>
                <a:lnTo>
                  <a:pt x="517664" y="526757"/>
                </a:lnTo>
                <a:lnTo>
                  <a:pt x="521360" y="524217"/>
                </a:lnTo>
                <a:lnTo>
                  <a:pt x="541375" y="521677"/>
                </a:lnTo>
                <a:lnTo>
                  <a:pt x="559269" y="517867"/>
                </a:lnTo>
                <a:lnTo>
                  <a:pt x="577278" y="510247"/>
                </a:lnTo>
                <a:lnTo>
                  <a:pt x="585076" y="506437"/>
                </a:lnTo>
                <a:lnTo>
                  <a:pt x="590283" y="503897"/>
                </a:lnTo>
                <a:lnTo>
                  <a:pt x="592874" y="502627"/>
                </a:lnTo>
                <a:lnTo>
                  <a:pt x="595477" y="501357"/>
                </a:lnTo>
                <a:lnTo>
                  <a:pt x="608444" y="497547"/>
                </a:lnTo>
                <a:lnTo>
                  <a:pt x="612762" y="496277"/>
                </a:lnTo>
                <a:lnTo>
                  <a:pt x="620496" y="493737"/>
                </a:lnTo>
                <a:lnTo>
                  <a:pt x="626960" y="500087"/>
                </a:lnTo>
                <a:lnTo>
                  <a:pt x="644575" y="517867"/>
                </a:lnTo>
                <a:lnTo>
                  <a:pt x="647966" y="521677"/>
                </a:lnTo>
                <a:lnTo>
                  <a:pt x="647966" y="525487"/>
                </a:lnTo>
                <a:lnTo>
                  <a:pt x="644271" y="533107"/>
                </a:lnTo>
                <a:lnTo>
                  <a:pt x="648589" y="536917"/>
                </a:lnTo>
                <a:lnTo>
                  <a:pt x="654761" y="543267"/>
                </a:lnTo>
                <a:lnTo>
                  <a:pt x="657999" y="548347"/>
                </a:lnTo>
                <a:lnTo>
                  <a:pt x="659320" y="553427"/>
                </a:lnTo>
                <a:lnTo>
                  <a:pt x="658672" y="559777"/>
                </a:lnTo>
                <a:lnTo>
                  <a:pt x="656005" y="567397"/>
                </a:lnTo>
                <a:lnTo>
                  <a:pt x="653211" y="575017"/>
                </a:lnTo>
                <a:lnTo>
                  <a:pt x="653834" y="578827"/>
                </a:lnTo>
                <a:lnTo>
                  <a:pt x="657860" y="581367"/>
                </a:lnTo>
                <a:lnTo>
                  <a:pt x="669899" y="590257"/>
                </a:lnTo>
                <a:lnTo>
                  <a:pt x="677926" y="596607"/>
                </a:lnTo>
                <a:lnTo>
                  <a:pt x="681926" y="594067"/>
                </a:lnTo>
                <a:lnTo>
                  <a:pt x="674954" y="563587"/>
                </a:lnTo>
                <a:lnTo>
                  <a:pt x="674154" y="562317"/>
                </a:lnTo>
                <a:lnTo>
                  <a:pt x="672363" y="559485"/>
                </a:lnTo>
                <a:lnTo>
                  <a:pt x="672363" y="572477"/>
                </a:lnTo>
                <a:lnTo>
                  <a:pt x="670826" y="573747"/>
                </a:lnTo>
                <a:lnTo>
                  <a:pt x="667423" y="573747"/>
                </a:lnTo>
                <a:lnTo>
                  <a:pt x="664946" y="575017"/>
                </a:lnTo>
                <a:lnTo>
                  <a:pt x="667423" y="578827"/>
                </a:lnTo>
                <a:lnTo>
                  <a:pt x="664946" y="580097"/>
                </a:lnTo>
                <a:lnTo>
                  <a:pt x="664019" y="582637"/>
                </a:lnTo>
                <a:lnTo>
                  <a:pt x="659396" y="580097"/>
                </a:lnTo>
                <a:lnTo>
                  <a:pt x="656615" y="576287"/>
                </a:lnTo>
                <a:lnTo>
                  <a:pt x="658164" y="572477"/>
                </a:lnTo>
                <a:lnTo>
                  <a:pt x="661250" y="566127"/>
                </a:lnTo>
                <a:lnTo>
                  <a:pt x="662787" y="563587"/>
                </a:lnTo>
                <a:lnTo>
                  <a:pt x="664019" y="563587"/>
                </a:lnTo>
                <a:lnTo>
                  <a:pt x="664946" y="566127"/>
                </a:lnTo>
                <a:lnTo>
                  <a:pt x="672363" y="572477"/>
                </a:lnTo>
                <a:lnTo>
                  <a:pt x="672363" y="559485"/>
                </a:lnTo>
                <a:lnTo>
                  <a:pt x="671753" y="558507"/>
                </a:lnTo>
                <a:lnTo>
                  <a:pt x="668959" y="550887"/>
                </a:lnTo>
                <a:lnTo>
                  <a:pt x="666496" y="527431"/>
                </a:lnTo>
                <a:lnTo>
                  <a:pt x="666496" y="553427"/>
                </a:lnTo>
                <a:lnTo>
                  <a:pt x="666496" y="559777"/>
                </a:lnTo>
                <a:lnTo>
                  <a:pt x="665568" y="562317"/>
                </a:lnTo>
                <a:lnTo>
                  <a:pt x="663409" y="562317"/>
                </a:lnTo>
                <a:lnTo>
                  <a:pt x="662787" y="559777"/>
                </a:lnTo>
                <a:lnTo>
                  <a:pt x="662787" y="553427"/>
                </a:lnTo>
                <a:lnTo>
                  <a:pt x="663409" y="549617"/>
                </a:lnTo>
                <a:lnTo>
                  <a:pt x="665568" y="549617"/>
                </a:lnTo>
                <a:lnTo>
                  <a:pt x="666496" y="553427"/>
                </a:lnTo>
                <a:lnTo>
                  <a:pt x="666496" y="527431"/>
                </a:lnTo>
                <a:lnTo>
                  <a:pt x="665276" y="524217"/>
                </a:lnTo>
                <a:lnTo>
                  <a:pt x="664946" y="523354"/>
                </a:lnTo>
                <a:lnTo>
                  <a:pt x="664946" y="530567"/>
                </a:lnTo>
                <a:lnTo>
                  <a:pt x="663714" y="531837"/>
                </a:lnTo>
                <a:lnTo>
                  <a:pt x="662178" y="530567"/>
                </a:lnTo>
                <a:lnTo>
                  <a:pt x="661250" y="529297"/>
                </a:lnTo>
                <a:lnTo>
                  <a:pt x="660019" y="526757"/>
                </a:lnTo>
                <a:lnTo>
                  <a:pt x="659701" y="525487"/>
                </a:lnTo>
                <a:lnTo>
                  <a:pt x="660323" y="525487"/>
                </a:lnTo>
                <a:lnTo>
                  <a:pt x="660933" y="524217"/>
                </a:lnTo>
                <a:lnTo>
                  <a:pt x="662482" y="525487"/>
                </a:lnTo>
                <a:lnTo>
                  <a:pt x="663409" y="526757"/>
                </a:lnTo>
                <a:lnTo>
                  <a:pt x="664641" y="529297"/>
                </a:lnTo>
                <a:lnTo>
                  <a:pt x="664946" y="530567"/>
                </a:lnTo>
                <a:lnTo>
                  <a:pt x="664946" y="523354"/>
                </a:lnTo>
                <a:lnTo>
                  <a:pt x="664311" y="521677"/>
                </a:lnTo>
                <a:lnTo>
                  <a:pt x="655713" y="512787"/>
                </a:lnTo>
                <a:lnTo>
                  <a:pt x="651167" y="507707"/>
                </a:lnTo>
                <a:lnTo>
                  <a:pt x="647026" y="501357"/>
                </a:lnTo>
                <a:lnTo>
                  <a:pt x="643331" y="496277"/>
                </a:lnTo>
                <a:lnTo>
                  <a:pt x="641794" y="491197"/>
                </a:lnTo>
                <a:lnTo>
                  <a:pt x="640562" y="488657"/>
                </a:lnTo>
                <a:lnTo>
                  <a:pt x="638086" y="487387"/>
                </a:lnTo>
                <a:lnTo>
                  <a:pt x="635927" y="477227"/>
                </a:lnTo>
                <a:lnTo>
                  <a:pt x="631291" y="470877"/>
                </a:lnTo>
                <a:lnTo>
                  <a:pt x="625487" y="468337"/>
                </a:lnTo>
                <a:lnTo>
                  <a:pt x="623785" y="468718"/>
                </a:lnTo>
                <a:lnTo>
                  <a:pt x="627278" y="470877"/>
                </a:lnTo>
                <a:lnTo>
                  <a:pt x="632841" y="474687"/>
                </a:lnTo>
                <a:lnTo>
                  <a:pt x="635927" y="479767"/>
                </a:lnTo>
                <a:lnTo>
                  <a:pt x="635000" y="488657"/>
                </a:lnTo>
                <a:lnTo>
                  <a:pt x="636536" y="492467"/>
                </a:lnTo>
                <a:lnTo>
                  <a:pt x="635927" y="493737"/>
                </a:lnTo>
                <a:lnTo>
                  <a:pt x="627900" y="488657"/>
                </a:lnTo>
                <a:lnTo>
                  <a:pt x="626351" y="487387"/>
                </a:lnTo>
                <a:lnTo>
                  <a:pt x="624801" y="486117"/>
                </a:lnTo>
                <a:lnTo>
                  <a:pt x="624497" y="486117"/>
                </a:lnTo>
                <a:lnTo>
                  <a:pt x="626198" y="484847"/>
                </a:lnTo>
                <a:lnTo>
                  <a:pt x="627900" y="483577"/>
                </a:lnTo>
                <a:lnTo>
                  <a:pt x="618324" y="477227"/>
                </a:lnTo>
                <a:lnTo>
                  <a:pt x="622084" y="483577"/>
                </a:lnTo>
                <a:lnTo>
                  <a:pt x="621753" y="484847"/>
                </a:lnTo>
                <a:lnTo>
                  <a:pt x="618718" y="482307"/>
                </a:lnTo>
                <a:lnTo>
                  <a:pt x="614311" y="477227"/>
                </a:lnTo>
                <a:lnTo>
                  <a:pt x="618947" y="487387"/>
                </a:lnTo>
                <a:lnTo>
                  <a:pt x="616686" y="484847"/>
                </a:lnTo>
                <a:lnTo>
                  <a:pt x="615543" y="483577"/>
                </a:lnTo>
                <a:lnTo>
                  <a:pt x="609371" y="478497"/>
                </a:lnTo>
                <a:lnTo>
                  <a:pt x="607822" y="478497"/>
                </a:lnTo>
                <a:lnTo>
                  <a:pt x="612559" y="483577"/>
                </a:lnTo>
                <a:lnTo>
                  <a:pt x="611911" y="484847"/>
                </a:lnTo>
                <a:lnTo>
                  <a:pt x="607898" y="483577"/>
                </a:lnTo>
                <a:lnTo>
                  <a:pt x="602564" y="479767"/>
                </a:lnTo>
                <a:lnTo>
                  <a:pt x="601345" y="481037"/>
                </a:lnTo>
                <a:lnTo>
                  <a:pt x="609015" y="487387"/>
                </a:lnTo>
                <a:lnTo>
                  <a:pt x="606894" y="488657"/>
                </a:lnTo>
                <a:lnTo>
                  <a:pt x="599681" y="486117"/>
                </a:lnTo>
                <a:lnTo>
                  <a:pt x="592074" y="482307"/>
                </a:lnTo>
                <a:lnTo>
                  <a:pt x="597954" y="487387"/>
                </a:lnTo>
                <a:lnTo>
                  <a:pt x="604735" y="491197"/>
                </a:lnTo>
                <a:lnTo>
                  <a:pt x="603199" y="491197"/>
                </a:lnTo>
                <a:lnTo>
                  <a:pt x="598868" y="492467"/>
                </a:lnTo>
                <a:lnTo>
                  <a:pt x="590842" y="488657"/>
                </a:lnTo>
                <a:lnTo>
                  <a:pt x="581571" y="484847"/>
                </a:lnTo>
                <a:lnTo>
                  <a:pt x="588987" y="488657"/>
                </a:lnTo>
                <a:lnTo>
                  <a:pt x="595477" y="492467"/>
                </a:lnTo>
                <a:lnTo>
                  <a:pt x="591464" y="492467"/>
                </a:lnTo>
                <a:lnTo>
                  <a:pt x="589915" y="493737"/>
                </a:lnTo>
                <a:lnTo>
                  <a:pt x="582815" y="491197"/>
                </a:lnTo>
                <a:lnTo>
                  <a:pt x="567372" y="484847"/>
                </a:lnTo>
                <a:lnTo>
                  <a:pt x="566445" y="484847"/>
                </a:lnTo>
                <a:lnTo>
                  <a:pt x="567690" y="486117"/>
                </a:lnTo>
                <a:lnTo>
                  <a:pt x="578497" y="491197"/>
                </a:lnTo>
                <a:lnTo>
                  <a:pt x="584657" y="493737"/>
                </a:lnTo>
                <a:lnTo>
                  <a:pt x="583425" y="495007"/>
                </a:lnTo>
                <a:lnTo>
                  <a:pt x="581571" y="497547"/>
                </a:lnTo>
                <a:lnTo>
                  <a:pt x="573239" y="493737"/>
                </a:lnTo>
                <a:lnTo>
                  <a:pt x="561505" y="487387"/>
                </a:lnTo>
                <a:lnTo>
                  <a:pt x="558114" y="486117"/>
                </a:lnTo>
                <a:lnTo>
                  <a:pt x="554088" y="484847"/>
                </a:lnTo>
                <a:lnTo>
                  <a:pt x="550100" y="482307"/>
                </a:lnTo>
                <a:lnTo>
                  <a:pt x="558126" y="488657"/>
                </a:lnTo>
                <a:lnTo>
                  <a:pt x="568769" y="493737"/>
                </a:lnTo>
                <a:lnTo>
                  <a:pt x="577100" y="498817"/>
                </a:lnTo>
                <a:lnTo>
                  <a:pt x="578192" y="502627"/>
                </a:lnTo>
                <a:lnTo>
                  <a:pt x="576021" y="502627"/>
                </a:lnTo>
                <a:lnTo>
                  <a:pt x="571398" y="501357"/>
                </a:lnTo>
                <a:lnTo>
                  <a:pt x="565518" y="497547"/>
                </a:lnTo>
                <a:lnTo>
                  <a:pt x="560400" y="495007"/>
                </a:lnTo>
                <a:lnTo>
                  <a:pt x="554875" y="491197"/>
                </a:lnTo>
                <a:lnTo>
                  <a:pt x="543293" y="483577"/>
                </a:lnTo>
                <a:lnTo>
                  <a:pt x="536803" y="478497"/>
                </a:lnTo>
                <a:lnTo>
                  <a:pt x="530948" y="473417"/>
                </a:lnTo>
                <a:lnTo>
                  <a:pt x="526300" y="469607"/>
                </a:lnTo>
                <a:lnTo>
                  <a:pt x="525995" y="470877"/>
                </a:lnTo>
                <a:lnTo>
                  <a:pt x="539965" y="483577"/>
                </a:lnTo>
                <a:lnTo>
                  <a:pt x="554291" y="493737"/>
                </a:lnTo>
                <a:lnTo>
                  <a:pt x="563829" y="501357"/>
                </a:lnTo>
                <a:lnTo>
                  <a:pt x="563359" y="503897"/>
                </a:lnTo>
                <a:lnTo>
                  <a:pt x="560895" y="503897"/>
                </a:lnTo>
                <a:lnTo>
                  <a:pt x="519582" y="470877"/>
                </a:lnTo>
                <a:lnTo>
                  <a:pt x="510857" y="459447"/>
                </a:lnTo>
                <a:lnTo>
                  <a:pt x="510247" y="459447"/>
                </a:lnTo>
                <a:lnTo>
                  <a:pt x="521754" y="474687"/>
                </a:lnTo>
                <a:lnTo>
                  <a:pt x="533920" y="486117"/>
                </a:lnTo>
                <a:lnTo>
                  <a:pt x="543128" y="495007"/>
                </a:lnTo>
                <a:lnTo>
                  <a:pt x="545757" y="500087"/>
                </a:lnTo>
                <a:lnTo>
                  <a:pt x="541769" y="498817"/>
                </a:lnTo>
                <a:lnTo>
                  <a:pt x="534644" y="493737"/>
                </a:lnTo>
                <a:lnTo>
                  <a:pt x="526135" y="486117"/>
                </a:lnTo>
                <a:lnTo>
                  <a:pt x="517969" y="478497"/>
                </a:lnTo>
                <a:lnTo>
                  <a:pt x="513549" y="473417"/>
                </a:lnTo>
                <a:lnTo>
                  <a:pt x="510171" y="468337"/>
                </a:lnTo>
                <a:lnTo>
                  <a:pt x="506679" y="463257"/>
                </a:lnTo>
                <a:lnTo>
                  <a:pt x="501904" y="456907"/>
                </a:lnTo>
                <a:lnTo>
                  <a:pt x="501611" y="459447"/>
                </a:lnTo>
                <a:lnTo>
                  <a:pt x="517677" y="481037"/>
                </a:lnTo>
                <a:lnTo>
                  <a:pt x="532447" y="493737"/>
                </a:lnTo>
                <a:lnTo>
                  <a:pt x="542290" y="501357"/>
                </a:lnTo>
                <a:lnTo>
                  <a:pt x="543598" y="505167"/>
                </a:lnTo>
                <a:lnTo>
                  <a:pt x="542061" y="506437"/>
                </a:lnTo>
                <a:lnTo>
                  <a:pt x="541147" y="505167"/>
                </a:lnTo>
                <a:lnTo>
                  <a:pt x="539597" y="503897"/>
                </a:lnTo>
                <a:lnTo>
                  <a:pt x="524052" y="492467"/>
                </a:lnTo>
                <a:lnTo>
                  <a:pt x="512965" y="479767"/>
                </a:lnTo>
                <a:lnTo>
                  <a:pt x="504075" y="468337"/>
                </a:lnTo>
                <a:lnTo>
                  <a:pt x="495122" y="455637"/>
                </a:lnTo>
                <a:lnTo>
                  <a:pt x="494499" y="456907"/>
                </a:lnTo>
                <a:lnTo>
                  <a:pt x="501916" y="468337"/>
                </a:lnTo>
                <a:lnTo>
                  <a:pt x="510679" y="478497"/>
                </a:lnTo>
                <a:lnTo>
                  <a:pt x="520090" y="489927"/>
                </a:lnTo>
                <a:lnTo>
                  <a:pt x="529399" y="501357"/>
                </a:lnTo>
                <a:lnTo>
                  <a:pt x="530948" y="502627"/>
                </a:lnTo>
                <a:lnTo>
                  <a:pt x="529704" y="503897"/>
                </a:lnTo>
                <a:lnTo>
                  <a:pt x="528154" y="503897"/>
                </a:lnTo>
                <a:lnTo>
                  <a:pt x="526757" y="502627"/>
                </a:lnTo>
                <a:lnTo>
                  <a:pt x="518388" y="495007"/>
                </a:lnTo>
                <a:lnTo>
                  <a:pt x="508825" y="483577"/>
                </a:lnTo>
                <a:lnTo>
                  <a:pt x="499198" y="470877"/>
                </a:lnTo>
                <a:lnTo>
                  <a:pt x="489254" y="455637"/>
                </a:lnTo>
                <a:lnTo>
                  <a:pt x="488950" y="456907"/>
                </a:lnTo>
                <a:lnTo>
                  <a:pt x="499351" y="473417"/>
                </a:lnTo>
                <a:lnTo>
                  <a:pt x="510527" y="488657"/>
                </a:lnTo>
                <a:lnTo>
                  <a:pt x="518172" y="500087"/>
                </a:lnTo>
                <a:lnTo>
                  <a:pt x="517969" y="502627"/>
                </a:lnTo>
                <a:lnTo>
                  <a:pt x="516445" y="502627"/>
                </a:lnTo>
                <a:lnTo>
                  <a:pt x="514692" y="500087"/>
                </a:lnTo>
                <a:lnTo>
                  <a:pt x="511187" y="495007"/>
                </a:lnTo>
                <a:lnTo>
                  <a:pt x="505307" y="486117"/>
                </a:lnTo>
                <a:lnTo>
                  <a:pt x="501294" y="481037"/>
                </a:lnTo>
                <a:lnTo>
                  <a:pt x="496354" y="473417"/>
                </a:lnTo>
                <a:lnTo>
                  <a:pt x="492645" y="469607"/>
                </a:lnTo>
                <a:lnTo>
                  <a:pt x="492048" y="470877"/>
                </a:lnTo>
                <a:lnTo>
                  <a:pt x="497103" y="478497"/>
                </a:lnTo>
                <a:lnTo>
                  <a:pt x="502450" y="486117"/>
                </a:lnTo>
                <a:lnTo>
                  <a:pt x="507225" y="492467"/>
                </a:lnTo>
                <a:lnTo>
                  <a:pt x="510552" y="500087"/>
                </a:lnTo>
                <a:lnTo>
                  <a:pt x="509638" y="500087"/>
                </a:lnTo>
                <a:lnTo>
                  <a:pt x="489559" y="473417"/>
                </a:lnTo>
                <a:lnTo>
                  <a:pt x="488340" y="474687"/>
                </a:lnTo>
                <a:lnTo>
                  <a:pt x="494715" y="483577"/>
                </a:lnTo>
                <a:lnTo>
                  <a:pt x="500532" y="491197"/>
                </a:lnTo>
                <a:lnTo>
                  <a:pt x="504482" y="496277"/>
                </a:lnTo>
                <a:lnTo>
                  <a:pt x="505307" y="500087"/>
                </a:lnTo>
                <a:lnTo>
                  <a:pt x="498716" y="492467"/>
                </a:lnTo>
                <a:lnTo>
                  <a:pt x="487718" y="479767"/>
                </a:lnTo>
                <a:lnTo>
                  <a:pt x="488645" y="486117"/>
                </a:lnTo>
                <a:lnTo>
                  <a:pt x="494499" y="491197"/>
                </a:lnTo>
                <a:lnTo>
                  <a:pt x="492645" y="492467"/>
                </a:lnTo>
                <a:lnTo>
                  <a:pt x="490804" y="491197"/>
                </a:lnTo>
                <a:lnTo>
                  <a:pt x="486486" y="486117"/>
                </a:lnTo>
                <a:lnTo>
                  <a:pt x="485368" y="483577"/>
                </a:lnTo>
                <a:lnTo>
                  <a:pt x="483704" y="479767"/>
                </a:lnTo>
                <a:lnTo>
                  <a:pt x="482460" y="477227"/>
                </a:lnTo>
                <a:lnTo>
                  <a:pt x="455587" y="446747"/>
                </a:lnTo>
                <a:lnTo>
                  <a:pt x="447890" y="434047"/>
                </a:lnTo>
                <a:lnTo>
                  <a:pt x="446036" y="431507"/>
                </a:lnTo>
                <a:lnTo>
                  <a:pt x="446659" y="431507"/>
                </a:lnTo>
                <a:lnTo>
                  <a:pt x="450049" y="432777"/>
                </a:lnTo>
                <a:lnTo>
                  <a:pt x="474751" y="459447"/>
                </a:lnTo>
                <a:lnTo>
                  <a:pt x="463994" y="446747"/>
                </a:lnTo>
                <a:lnTo>
                  <a:pt x="455866" y="436587"/>
                </a:lnTo>
                <a:lnTo>
                  <a:pt x="452107" y="431507"/>
                </a:lnTo>
                <a:lnTo>
                  <a:pt x="451167" y="430237"/>
                </a:lnTo>
                <a:lnTo>
                  <a:pt x="450646" y="426427"/>
                </a:lnTo>
                <a:lnTo>
                  <a:pt x="457034" y="434047"/>
                </a:lnTo>
                <a:lnTo>
                  <a:pt x="463664" y="440397"/>
                </a:lnTo>
                <a:lnTo>
                  <a:pt x="470585" y="448017"/>
                </a:lnTo>
                <a:lnTo>
                  <a:pt x="477837" y="454367"/>
                </a:lnTo>
                <a:lnTo>
                  <a:pt x="465086" y="440397"/>
                </a:lnTo>
                <a:lnTo>
                  <a:pt x="456526" y="430237"/>
                </a:lnTo>
                <a:lnTo>
                  <a:pt x="453885" y="426427"/>
                </a:lnTo>
                <a:lnTo>
                  <a:pt x="452132" y="423887"/>
                </a:lnTo>
                <a:lnTo>
                  <a:pt x="451904" y="421347"/>
                </a:lnTo>
                <a:lnTo>
                  <a:pt x="457022" y="426427"/>
                </a:lnTo>
                <a:lnTo>
                  <a:pt x="463943" y="432777"/>
                </a:lnTo>
                <a:lnTo>
                  <a:pt x="479691" y="450557"/>
                </a:lnTo>
                <a:lnTo>
                  <a:pt x="468947" y="436587"/>
                </a:lnTo>
                <a:lnTo>
                  <a:pt x="458876" y="425157"/>
                </a:lnTo>
                <a:lnTo>
                  <a:pt x="455142" y="421347"/>
                </a:lnTo>
                <a:lnTo>
                  <a:pt x="451421" y="417537"/>
                </a:lnTo>
                <a:lnTo>
                  <a:pt x="448500" y="412457"/>
                </a:lnTo>
                <a:lnTo>
                  <a:pt x="448500" y="411187"/>
                </a:lnTo>
                <a:lnTo>
                  <a:pt x="452196" y="411187"/>
                </a:lnTo>
                <a:lnTo>
                  <a:pt x="453440" y="412457"/>
                </a:lnTo>
                <a:lnTo>
                  <a:pt x="460019" y="421347"/>
                </a:lnTo>
                <a:lnTo>
                  <a:pt x="467144" y="428967"/>
                </a:lnTo>
                <a:lnTo>
                  <a:pt x="474675" y="437857"/>
                </a:lnTo>
                <a:lnTo>
                  <a:pt x="482460" y="445477"/>
                </a:lnTo>
                <a:lnTo>
                  <a:pt x="474878" y="435317"/>
                </a:lnTo>
                <a:lnTo>
                  <a:pt x="465797" y="425157"/>
                </a:lnTo>
                <a:lnTo>
                  <a:pt x="458317" y="417537"/>
                </a:lnTo>
                <a:lnTo>
                  <a:pt x="455599" y="412457"/>
                </a:lnTo>
                <a:lnTo>
                  <a:pt x="456539" y="411187"/>
                </a:lnTo>
                <a:lnTo>
                  <a:pt x="458698" y="411187"/>
                </a:lnTo>
                <a:lnTo>
                  <a:pt x="461784" y="412457"/>
                </a:lnTo>
                <a:lnTo>
                  <a:pt x="467004" y="420077"/>
                </a:lnTo>
                <a:lnTo>
                  <a:pt x="472617" y="427697"/>
                </a:lnTo>
                <a:lnTo>
                  <a:pt x="478751" y="434047"/>
                </a:lnTo>
                <a:lnTo>
                  <a:pt x="485546" y="440397"/>
                </a:lnTo>
                <a:lnTo>
                  <a:pt x="479183" y="432777"/>
                </a:lnTo>
                <a:lnTo>
                  <a:pt x="471919" y="423887"/>
                </a:lnTo>
                <a:lnTo>
                  <a:pt x="466229" y="416267"/>
                </a:lnTo>
                <a:lnTo>
                  <a:pt x="464553" y="412457"/>
                </a:lnTo>
                <a:lnTo>
                  <a:pt x="464858" y="412457"/>
                </a:lnTo>
                <a:lnTo>
                  <a:pt x="467334" y="411187"/>
                </a:lnTo>
                <a:lnTo>
                  <a:pt x="468553" y="413727"/>
                </a:lnTo>
                <a:lnTo>
                  <a:pt x="471652" y="417537"/>
                </a:lnTo>
                <a:lnTo>
                  <a:pt x="475361" y="421347"/>
                </a:lnTo>
                <a:lnTo>
                  <a:pt x="479386" y="427697"/>
                </a:lnTo>
                <a:lnTo>
                  <a:pt x="482142" y="430237"/>
                </a:lnTo>
                <a:lnTo>
                  <a:pt x="489559" y="437857"/>
                </a:lnTo>
                <a:lnTo>
                  <a:pt x="470738" y="413727"/>
                </a:lnTo>
                <a:lnTo>
                  <a:pt x="471347" y="412457"/>
                </a:lnTo>
                <a:lnTo>
                  <a:pt x="474446" y="412457"/>
                </a:lnTo>
                <a:lnTo>
                  <a:pt x="475361" y="413727"/>
                </a:lnTo>
                <a:lnTo>
                  <a:pt x="483323" y="425157"/>
                </a:lnTo>
                <a:lnTo>
                  <a:pt x="488302" y="430237"/>
                </a:lnTo>
                <a:lnTo>
                  <a:pt x="493585" y="436587"/>
                </a:lnTo>
                <a:lnTo>
                  <a:pt x="478142" y="413727"/>
                </a:lnTo>
                <a:lnTo>
                  <a:pt x="478447" y="412457"/>
                </a:lnTo>
                <a:lnTo>
                  <a:pt x="483704" y="413727"/>
                </a:lnTo>
                <a:lnTo>
                  <a:pt x="484949" y="413727"/>
                </a:lnTo>
                <a:lnTo>
                  <a:pt x="498195" y="432777"/>
                </a:lnTo>
                <a:lnTo>
                  <a:pt x="493801" y="423887"/>
                </a:lnTo>
                <a:lnTo>
                  <a:pt x="489826" y="418807"/>
                </a:lnTo>
                <a:lnTo>
                  <a:pt x="487654" y="414997"/>
                </a:lnTo>
                <a:lnTo>
                  <a:pt x="488645" y="413727"/>
                </a:lnTo>
                <a:lnTo>
                  <a:pt x="492645" y="413727"/>
                </a:lnTo>
                <a:lnTo>
                  <a:pt x="495439" y="417537"/>
                </a:lnTo>
                <a:lnTo>
                  <a:pt x="498843" y="422617"/>
                </a:lnTo>
                <a:lnTo>
                  <a:pt x="501002" y="425157"/>
                </a:lnTo>
                <a:lnTo>
                  <a:pt x="503453" y="427697"/>
                </a:lnTo>
                <a:lnTo>
                  <a:pt x="505002" y="430237"/>
                </a:lnTo>
                <a:lnTo>
                  <a:pt x="496354" y="414997"/>
                </a:lnTo>
                <a:lnTo>
                  <a:pt x="496354" y="413727"/>
                </a:lnTo>
                <a:lnTo>
                  <a:pt x="499452" y="414997"/>
                </a:lnTo>
                <a:lnTo>
                  <a:pt x="502208" y="416267"/>
                </a:lnTo>
                <a:lnTo>
                  <a:pt x="508101" y="422617"/>
                </a:lnTo>
                <a:lnTo>
                  <a:pt x="505307" y="417537"/>
                </a:lnTo>
                <a:lnTo>
                  <a:pt x="505612" y="414997"/>
                </a:lnTo>
                <a:lnTo>
                  <a:pt x="507784" y="416267"/>
                </a:lnTo>
                <a:lnTo>
                  <a:pt x="509333" y="417537"/>
                </a:lnTo>
                <a:lnTo>
                  <a:pt x="514591" y="425157"/>
                </a:lnTo>
                <a:lnTo>
                  <a:pt x="515505" y="425157"/>
                </a:lnTo>
                <a:lnTo>
                  <a:pt x="512406" y="420077"/>
                </a:lnTo>
                <a:lnTo>
                  <a:pt x="510247" y="417537"/>
                </a:lnTo>
                <a:lnTo>
                  <a:pt x="511797" y="416267"/>
                </a:lnTo>
                <a:lnTo>
                  <a:pt x="516445" y="417537"/>
                </a:lnTo>
                <a:lnTo>
                  <a:pt x="520750" y="422617"/>
                </a:lnTo>
                <a:lnTo>
                  <a:pt x="519518" y="416267"/>
                </a:lnTo>
                <a:lnTo>
                  <a:pt x="524764" y="417537"/>
                </a:lnTo>
                <a:lnTo>
                  <a:pt x="533412" y="421347"/>
                </a:lnTo>
                <a:lnTo>
                  <a:pt x="538962" y="422617"/>
                </a:lnTo>
                <a:lnTo>
                  <a:pt x="544220" y="428967"/>
                </a:lnTo>
                <a:lnTo>
                  <a:pt x="549160" y="439127"/>
                </a:lnTo>
                <a:lnTo>
                  <a:pt x="547928" y="440397"/>
                </a:lnTo>
                <a:lnTo>
                  <a:pt x="545757" y="437857"/>
                </a:lnTo>
                <a:lnTo>
                  <a:pt x="542061" y="432777"/>
                </a:lnTo>
                <a:lnTo>
                  <a:pt x="539597" y="430237"/>
                </a:lnTo>
                <a:lnTo>
                  <a:pt x="544131" y="437857"/>
                </a:lnTo>
                <a:lnTo>
                  <a:pt x="548195" y="445477"/>
                </a:lnTo>
                <a:lnTo>
                  <a:pt x="551268" y="451827"/>
                </a:lnTo>
                <a:lnTo>
                  <a:pt x="552856" y="456907"/>
                </a:lnTo>
                <a:lnTo>
                  <a:pt x="550608" y="455637"/>
                </a:lnTo>
                <a:lnTo>
                  <a:pt x="546874" y="450557"/>
                </a:lnTo>
                <a:lnTo>
                  <a:pt x="542048" y="441667"/>
                </a:lnTo>
                <a:lnTo>
                  <a:pt x="536498" y="432777"/>
                </a:lnTo>
                <a:lnTo>
                  <a:pt x="539661" y="440397"/>
                </a:lnTo>
                <a:lnTo>
                  <a:pt x="542823" y="446747"/>
                </a:lnTo>
                <a:lnTo>
                  <a:pt x="545528" y="453097"/>
                </a:lnTo>
                <a:lnTo>
                  <a:pt x="547306" y="456907"/>
                </a:lnTo>
                <a:lnTo>
                  <a:pt x="546366" y="458177"/>
                </a:lnTo>
                <a:lnTo>
                  <a:pt x="543598" y="451827"/>
                </a:lnTo>
                <a:lnTo>
                  <a:pt x="539597" y="445477"/>
                </a:lnTo>
                <a:lnTo>
                  <a:pt x="538340" y="444207"/>
                </a:lnTo>
                <a:lnTo>
                  <a:pt x="536803" y="442937"/>
                </a:lnTo>
                <a:lnTo>
                  <a:pt x="545452" y="460717"/>
                </a:lnTo>
                <a:lnTo>
                  <a:pt x="547306" y="461987"/>
                </a:lnTo>
                <a:lnTo>
                  <a:pt x="548551" y="463257"/>
                </a:lnTo>
                <a:lnTo>
                  <a:pt x="547306" y="467067"/>
                </a:lnTo>
                <a:lnTo>
                  <a:pt x="545452" y="469607"/>
                </a:lnTo>
                <a:lnTo>
                  <a:pt x="550392" y="474687"/>
                </a:lnTo>
                <a:lnTo>
                  <a:pt x="554088" y="477227"/>
                </a:lnTo>
                <a:lnTo>
                  <a:pt x="562127" y="478497"/>
                </a:lnTo>
                <a:lnTo>
                  <a:pt x="593420" y="473417"/>
                </a:lnTo>
                <a:lnTo>
                  <a:pt x="604100" y="472147"/>
                </a:lnTo>
                <a:lnTo>
                  <a:pt x="618020" y="472147"/>
                </a:lnTo>
                <a:lnTo>
                  <a:pt x="620788" y="473417"/>
                </a:lnTo>
                <a:lnTo>
                  <a:pt x="622033" y="475957"/>
                </a:lnTo>
                <a:lnTo>
                  <a:pt x="623570" y="478497"/>
                </a:lnTo>
                <a:lnTo>
                  <a:pt x="625729" y="481037"/>
                </a:lnTo>
                <a:lnTo>
                  <a:pt x="628510" y="482307"/>
                </a:lnTo>
                <a:lnTo>
                  <a:pt x="621411" y="472147"/>
                </a:lnTo>
                <a:lnTo>
                  <a:pt x="621334" y="470877"/>
                </a:lnTo>
                <a:lnTo>
                  <a:pt x="621245" y="469290"/>
                </a:lnTo>
                <a:lnTo>
                  <a:pt x="619874" y="469607"/>
                </a:lnTo>
                <a:lnTo>
                  <a:pt x="614006" y="469607"/>
                </a:lnTo>
                <a:lnTo>
                  <a:pt x="608444" y="470877"/>
                </a:lnTo>
                <a:lnTo>
                  <a:pt x="602272" y="469607"/>
                </a:lnTo>
                <a:lnTo>
                  <a:pt x="602272" y="467067"/>
                </a:lnTo>
                <a:lnTo>
                  <a:pt x="603961" y="465797"/>
                </a:lnTo>
                <a:lnTo>
                  <a:pt x="607326" y="463257"/>
                </a:lnTo>
                <a:lnTo>
                  <a:pt x="609015" y="461987"/>
                </a:lnTo>
                <a:lnTo>
                  <a:pt x="615937" y="455637"/>
                </a:lnTo>
                <a:lnTo>
                  <a:pt x="617321" y="454367"/>
                </a:lnTo>
                <a:lnTo>
                  <a:pt x="621995" y="449287"/>
                </a:lnTo>
                <a:lnTo>
                  <a:pt x="626668" y="444207"/>
                </a:lnTo>
                <a:lnTo>
                  <a:pt x="629145" y="441667"/>
                </a:lnTo>
                <a:lnTo>
                  <a:pt x="636536" y="434047"/>
                </a:lnTo>
                <a:lnTo>
                  <a:pt x="641477" y="427697"/>
                </a:lnTo>
                <a:lnTo>
                  <a:pt x="648893" y="435317"/>
                </a:lnTo>
                <a:lnTo>
                  <a:pt x="668032" y="455637"/>
                </a:lnTo>
                <a:lnTo>
                  <a:pt x="667423" y="464527"/>
                </a:lnTo>
                <a:lnTo>
                  <a:pt x="668959" y="470877"/>
                </a:lnTo>
                <a:lnTo>
                  <a:pt x="675754" y="470877"/>
                </a:lnTo>
                <a:lnTo>
                  <a:pt x="680389" y="478497"/>
                </a:lnTo>
                <a:lnTo>
                  <a:pt x="682548" y="486117"/>
                </a:lnTo>
                <a:lnTo>
                  <a:pt x="673912" y="493737"/>
                </a:lnTo>
                <a:lnTo>
                  <a:pt x="670521" y="496277"/>
                </a:lnTo>
                <a:lnTo>
                  <a:pt x="670521" y="501357"/>
                </a:lnTo>
                <a:lnTo>
                  <a:pt x="672592" y="507707"/>
                </a:lnTo>
                <a:lnTo>
                  <a:pt x="677024" y="512787"/>
                </a:lnTo>
                <a:lnTo>
                  <a:pt x="683133" y="517867"/>
                </a:lnTo>
                <a:lnTo>
                  <a:pt x="690270" y="520407"/>
                </a:lnTo>
                <a:lnTo>
                  <a:pt x="691197" y="521677"/>
                </a:lnTo>
                <a:lnTo>
                  <a:pt x="692734" y="520407"/>
                </a:lnTo>
                <a:lnTo>
                  <a:pt x="693356" y="519137"/>
                </a:lnTo>
                <a:lnTo>
                  <a:pt x="696137" y="512787"/>
                </a:lnTo>
                <a:lnTo>
                  <a:pt x="696315" y="507707"/>
                </a:lnTo>
                <a:lnTo>
                  <a:pt x="696455" y="503897"/>
                </a:lnTo>
                <a:close/>
              </a:path>
              <a:path w="814705" h="981710">
                <a:moveTo>
                  <a:pt x="814222" y="0"/>
                </a:moveTo>
                <a:lnTo>
                  <a:pt x="803059" y="0"/>
                </a:lnTo>
                <a:lnTo>
                  <a:pt x="803059" y="11163"/>
                </a:lnTo>
                <a:lnTo>
                  <a:pt x="803059" y="774509"/>
                </a:lnTo>
                <a:lnTo>
                  <a:pt x="796620" y="820788"/>
                </a:lnTo>
                <a:lnTo>
                  <a:pt x="777875" y="858151"/>
                </a:lnTo>
                <a:lnTo>
                  <a:pt x="747674" y="885812"/>
                </a:lnTo>
                <a:lnTo>
                  <a:pt x="706869" y="902982"/>
                </a:lnTo>
                <a:lnTo>
                  <a:pt x="656323" y="908875"/>
                </a:lnTo>
                <a:lnTo>
                  <a:pt x="561505" y="908875"/>
                </a:lnTo>
                <a:lnTo>
                  <a:pt x="516623" y="912393"/>
                </a:lnTo>
                <a:lnTo>
                  <a:pt x="476199" y="923010"/>
                </a:lnTo>
                <a:lnTo>
                  <a:pt x="439966" y="940828"/>
                </a:lnTo>
                <a:lnTo>
                  <a:pt x="407657" y="965936"/>
                </a:lnTo>
                <a:lnTo>
                  <a:pt x="407352" y="966228"/>
                </a:lnTo>
                <a:lnTo>
                  <a:pt x="407060" y="965936"/>
                </a:lnTo>
                <a:lnTo>
                  <a:pt x="374599" y="940828"/>
                </a:lnTo>
                <a:lnTo>
                  <a:pt x="338328" y="923010"/>
                </a:lnTo>
                <a:lnTo>
                  <a:pt x="297954" y="912393"/>
                </a:lnTo>
                <a:lnTo>
                  <a:pt x="253212" y="908875"/>
                </a:lnTo>
                <a:lnTo>
                  <a:pt x="158432" y="908875"/>
                </a:lnTo>
                <a:lnTo>
                  <a:pt x="107708" y="902982"/>
                </a:lnTo>
                <a:lnTo>
                  <a:pt x="66763" y="885812"/>
                </a:lnTo>
                <a:lnTo>
                  <a:pt x="36449" y="858151"/>
                </a:lnTo>
                <a:lnTo>
                  <a:pt x="17627" y="820788"/>
                </a:lnTo>
                <a:lnTo>
                  <a:pt x="11163" y="774509"/>
                </a:lnTo>
                <a:lnTo>
                  <a:pt x="11163" y="11163"/>
                </a:lnTo>
                <a:lnTo>
                  <a:pt x="803059" y="11163"/>
                </a:lnTo>
                <a:lnTo>
                  <a:pt x="803059" y="0"/>
                </a:lnTo>
                <a:lnTo>
                  <a:pt x="0" y="0"/>
                </a:lnTo>
                <a:lnTo>
                  <a:pt x="0" y="774509"/>
                </a:lnTo>
                <a:lnTo>
                  <a:pt x="7099" y="824115"/>
                </a:lnTo>
                <a:lnTo>
                  <a:pt x="27622" y="864514"/>
                </a:lnTo>
                <a:lnTo>
                  <a:pt x="60439" y="894664"/>
                </a:lnTo>
                <a:lnTo>
                  <a:pt x="104419" y="913523"/>
                </a:lnTo>
                <a:lnTo>
                  <a:pt x="158432" y="920038"/>
                </a:lnTo>
                <a:lnTo>
                  <a:pt x="253212" y="920038"/>
                </a:lnTo>
                <a:lnTo>
                  <a:pt x="295795" y="923366"/>
                </a:lnTo>
                <a:lnTo>
                  <a:pt x="334187" y="933424"/>
                </a:lnTo>
                <a:lnTo>
                  <a:pt x="368642" y="950290"/>
                </a:lnTo>
                <a:lnTo>
                  <a:pt x="399402" y="974077"/>
                </a:lnTo>
                <a:lnTo>
                  <a:pt x="407377" y="981570"/>
                </a:lnTo>
                <a:lnTo>
                  <a:pt x="415328" y="974051"/>
                </a:lnTo>
                <a:lnTo>
                  <a:pt x="425411" y="966228"/>
                </a:lnTo>
                <a:lnTo>
                  <a:pt x="445960" y="950277"/>
                </a:lnTo>
                <a:lnTo>
                  <a:pt x="480364" y="933411"/>
                </a:lnTo>
                <a:lnTo>
                  <a:pt x="518795" y="923366"/>
                </a:lnTo>
                <a:lnTo>
                  <a:pt x="561505" y="920038"/>
                </a:lnTo>
                <a:lnTo>
                  <a:pt x="656323" y="920038"/>
                </a:lnTo>
                <a:lnTo>
                  <a:pt x="710158" y="913523"/>
                </a:lnTo>
                <a:lnTo>
                  <a:pt x="753986" y="894664"/>
                </a:lnTo>
                <a:lnTo>
                  <a:pt x="786701" y="864514"/>
                </a:lnTo>
                <a:lnTo>
                  <a:pt x="807148" y="824115"/>
                </a:lnTo>
                <a:lnTo>
                  <a:pt x="814222" y="774509"/>
                </a:lnTo>
                <a:lnTo>
                  <a:pt x="814222" y="11163"/>
                </a:lnTo>
                <a:lnTo>
                  <a:pt x="814222" y="0"/>
                </a:lnTo>
                <a:close/>
              </a:path>
            </a:pathLst>
          </a:custGeom>
          <a:solidFill>
            <a:srgbClr val="2C2C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81659" y="8658885"/>
            <a:ext cx="3322954" cy="2649855"/>
          </a:xfrm>
          <a:custGeom>
            <a:avLst/>
            <a:gdLst/>
            <a:ahLst/>
            <a:cxnLst/>
            <a:rect l="l" t="t" r="r" b="b"/>
            <a:pathLst>
              <a:path w="3322955" h="2649854">
                <a:moveTo>
                  <a:pt x="0" y="2649671"/>
                </a:moveTo>
                <a:lnTo>
                  <a:pt x="43733" y="2632250"/>
                </a:lnTo>
                <a:lnTo>
                  <a:pt x="94000" y="2611824"/>
                </a:lnTo>
                <a:lnTo>
                  <a:pt x="146831" y="2589889"/>
                </a:lnTo>
                <a:lnTo>
                  <a:pt x="202131" y="2566412"/>
                </a:lnTo>
                <a:lnTo>
                  <a:pt x="259807" y="2541356"/>
                </a:lnTo>
                <a:lnTo>
                  <a:pt x="319763" y="2514687"/>
                </a:lnTo>
                <a:lnTo>
                  <a:pt x="381904" y="2486369"/>
                </a:lnTo>
                <a:lnTo>
                  <a:pt x="446135" y="2456366"/>
                </a:lnTo>
                <a:lnTo>
                  <a:pt x="512362" y="2424645"/>
                </a:lnTo>
                <a:lnTo>
                  <a:pt x="580490" y="2391168"/>
                </a:lnTo>
                <a:lnTo>
                  <a:pt x="615238" y="2373761"/>
                </a:lnTo>
                <a:lnTo>
                  <a:pt x="650425" y="2355902"/>
                </a:lnTo>
                <a:lnTo>
                  <a:pt x="686039" y="2337586"/>
                </a:lnTo>
                <a:lnTo>
                  <a:pt x="722070" y="2318810"/>
                </a:lnTo>
                <a:lnTo>
                  <a:pt x="758505" y="2299568"/>
                </a:lnTo>
                <a:lnTo>
                  <a:pt x="795332" y="2279857"/>
                </a:lnTo>
                <a:lnTo>
                  <a:pt x="832540" y="2259671"/>
                </a:lnTo>
                <a:lnTo>
                  <a:pt x="870116" y="2239008"/>
                </a:lnTo>
                <a:lnTo>
                  <a:pt x="908049" y="2217861"/>
                </a:lnTo>
                <a:lnTo>
                  <a:pt x="946327" y="2196228"/>
                </a:lnTo>
                <a:lnTo>
                  <a:pt x="984938" y="2174102"/>
                </a:lnTo>
                <a:lnTo>
                  <a:pt x="1023870" y="2151481"/>
                </a:lnTo>
                <a:lnTo>
                  <a:pt x="1063112" y="2128358"/>
                </a:lnTo>
                <a:lnTo>
                  <a:pt x="1102651" y="2104732"/>
                </a:lnTo>
                <a:lnTo>
                  <a:pt x="1142475" y="2080595"/>
                </a:lnTo>
                <a:lnTo>
                  <a:pt x="1182574" y="2055945"/>
                </a:lnTo>
                <a:lnTo>
                  <a:pt x="1222934" y="2030777"/>
                </a:lnTo>
                <a:lnTo>
                  <a:pt x="1263544" y="2005086"/>
                </a:lnTo>
                <a:lnTo>
                  <a:pt x="1304393" y="1978868"/>
                </a:lnTo>
                <a:lnTo>
                  <a:pt x="1345468" y="1952119"/>
                </a:lnTo>
                <a:lnTo>
                  <a:pt x="1386758" y="1924834"/>
                </a:lnTo>
                <a:lnTo>
                  <a:pt x="1428250" y="1897009"/>
                </a:lnTo>
                <a:lnTo>
                  <a:pt x="1469934" y="1868639"/>
                </a:lnTo>
                <a:lnTo>
                  <a:pt x="1511796" y="1839720"/>
                </a:lnTo>
                <a:lnTo>
                  <a:pt x="1553825" y="1810248"/>
                </a:lnTo>
                <a:lnTo>
                  <a:pt x="1596010" y="1780217"/>
                </a:lnTo>
                <a:lnTo>
                  <a:pt x="1638338" y="1749625"/>
                </a:lnTo>
                <a:lnTo>
                  <a:pt x="1680798" y="1718465"/>
                </a:lnTo>
                <a:lnTo>
                  <a:pt x="1723378" y="1686735"/>
                </a:lnTo>
                <a:lnTo>
                  <a:pt x="1766065" y="1654429"/>
                </a:lnTo>
                <a:lnTo>
                  <a:pt x="1808849" y="1621542"/>
                </a:lnTo>
                <a:lnTo>
                  <a:pt x="1851716" y="1588072"/>
                </a:lnTo>
                <a:lnTo>
                  <a:pt x="1894657" y="1554013"/>
                </a:lnTo>
                <a:lnTo>
                  <a:pt x="1937657" y="1519360"/>
                </a:lnTo>
                <a:lnTo>
                  <a:pt x="1980707" y="1484110"/>
                </a:lnTo>
                <a:lnTo>
                  <a:pt x="2023793" y="1448258"/>
                </a:lnTo>
                <a:lnTo>
                  <a:pt x="2066904" y="1411800"/>
                </a:lnTo>
                <a:lnTo>
                  <a:pt x="2110028" y="1374730"/>
                </a:lnTo>
                <a:lnTo>
                  <a:pt x="2153154" y="1337045"/>
                </a:lnTo>
                <a:lnTo>
                  <a:pt x="2196269" y="1298741"/>
                </a:lnTo>
                <a:lnTo>
                  <a:pt x="2239361" y="1259812"/>
                </a:lnTo>
                <a:lnTo>
                  <a:pt x="2282419" y="1220255"/>
                </a:lnTo>
                <a:lnTo>
                  <a:pt x="2325431" y="1180065"/>
                </a:lnTo>
                <a:lnTo>
                  <a:pt x="2368386" y="1139238"/>
                </a:lnTo>
                <a:lnTo>
                  <a:pt x="2411270" y="1097769"/>
                </a:lnTo>
                <a:lnTo>
                  <a:pt x="2454073" y="1055653"/>
                </a:lnTo>
                <a:lnTo>
                  <a:pt x="2496782" y="1012888"/>
                </a:lnTo>
                <a:lnTo>
                  <a:pt x="2539386" y="969467"/>
                </a:lnTo>
                <a:lnTo>
                  <a:pt x="2581872" y="925386"/>
                </a:lnTo>
                <a:lnTo>
                  <a:pt x="2624230" y="880642"/>
                </a:lnTo>
                <a:lnTo>
                  <a:pt x="2666447" y="835229"/>
                </a:lnTo>
                <a:lnTo>
                  <a:pt x="2708510" y="789144"/>
                </a:lnTo>
                <a:lnTo>
                  <a:pt x="2750410" y="742382"/>
                </a:lnTo>
                <a:lnTo>
                  <a:pt x="2792133" y="694938"/>
                </a:lnTo>
                <a:lnTo>
                  <a:pt x="2833667" y="646808"/>
                </a:lnTo>
                <a:lnTo>
                  <a:pt x="2875001" y="597988"/>
                </a:lnTo>
                <a:lnTo>
                  <a:pt x="2916124" y="548474"/>
                </a:lnTo>
                <a:lnTo>
                  <a:pt x="2957022" y="498260"/>
                </a:lnTo>
                <a:lnTo>
                  <a:pt x="2997685" y="447342"/>
                </a:lnTo>
                <a:lnTo>
                  <a:pt x="3038100" y="395717"/>
                </a:lnTo>
                <a:lnTo>
                  <a:pt x="3078256" y="343379"/>
                </a:lnTo>
                <a:lnTo>
                  <a:pt x="3118141" y="290324"/>
                </a:lnTo>
                <a:lnTo>
                  <a:pt x="3157742" y="236548"/>
                </a:lnTo>
                <a:lnTo>
                  <a:pt x="3197049" y="182046"/>
                </a:lnTo>
                <a:lnTo>
                  <a:pt x="3236049" y="126815"/>
                </a:lnTo>
                <a:lnTo>
                  <a:pt x="3274730" y="70848"/>
                </a:lnTo>
                <a:lnTo>
                  <a:pt x="3313081" y="14143"/>
                </a:lnTo>
                <a:lnTo>
                  <a:pt x="3322438" y="0"/>
                </a:lnTo>
              </a:path>
            </a:pathLst>
          </a:custGeom>
          <a:ln w="20941">
            <a:solidFill>
              <a:srgbClr val="2C2C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41414" y="2896066"/>
            <a:ext cx="1002005" cy="840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63484" y="3015555"/>
            <a:ext cx="302895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600" b="1" spc="-5" dirty="0">
                <a:solidFill>
                  <a:srgbClr val="EE3661"/>
                </a:solidFill>
                <a:latin typeface="Century Gothic"/>
                <a:cs typeface="Century Gothic"/>
              </a:rPr>
              <a:t>2</a:t>
            </a:r>
            <a:r>
              <a:rPr sz="2600" b="1" dirty="0">
                <a:solidFill>
                  <a:srgbClr val="EE3661"/>
                </a:solidFill>
                <a:latin typeface="Century Gothic"/>
                <a:cs typeface="Century Gothic"/>
              </a:rPr>
              <a:t>.</a:t>
            </a:r>
            <a:endParaRPr sz="2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132</Words>
  <Application>Microsoft Office PowerPoint</Application>
  <PresentationFormat>Произвольный</PresentationFormat>
  <Paragraphs>19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Century Gothic</vt:lpstr>
      <vt:lpstr>Office Theme</vt:lpstr>
      <vt:lpstr>Типовые ошибки при подаче документов на получение субсидии</vt:lpstr>
      <vt:lpstr>Типовые ошибки при подаче документов на получение субсидии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Типовые ошибки получения субсидии</dc:title>
  <cp:lastModifiedBy>Махнева Екатерина Евгеньевна</cp:lastModifiedBy>
  <cp:revision>2</cp:revision>
  <dcterms:created xsi:type="dcterms:W3CDTF">2020-08-19T14:46:54Z</dcterms:created>
  <dcterms:modified xsi:type="dcterms:W3CDTF">2020-08-20T09:37:26Z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2020-08-19T00:00:00Z</vt:filetime>
  </property>
  <property fmtid="{D5CDD505-2E9C-101B-9397-08002B2CF9AE}" pid="3" name="Creator">
    <vt:lpwstr>Adobe Illustrator CC 23.1 (Windows)</vt:lpwstr>
  </property>
  <property fmtid="{D5CDD505-2E9C-101B-9397-08002B2CF9AE}" pid="4" name="LastSaved">
    <vt:filetime>2020-08-19T00:00:00Z</vt:filetime>
  </property>
</Properties>
</file>